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2"/>
  </p:sldMasterIdLst>
  <p:notesMasterIdLst>
    <p:notesMasterId r:id="rId4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94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</p:sldIdLst>
  <p:sldSz cx="9906000" cy="6858000" type="A4"/>
  <p:notesSz cx="6797675" cy="992822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5" roundtripDataSignature="AMtx7miKvjaU+JOs70dZJ8bhTbbTbB5u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957D"/>
    <a:srgbClr val="E6E6E6"/>
    <a:srgbClr val="C8B6A6"/>
    <a:srgbClr val="E2D9D0"/>
    <a:srgbClr val="D2C3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A52C884-0CA3-4B6D-9E0A-A3EDD5C1E804}">
  <a:tblStyle styleId="{DA52C884-0CA3-4B6D-9E0A-A3EDD5C1E80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89FA17D7-735C-46A8-9604-EE505CA7D55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tcBdr/>
        <a:fill>
          <a:solidFill>
            <a:srgbClr val="CDD4E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DD4E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27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6400" cy="49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49688" y="0"/>
            <a:ext cx="2946400" cy="49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79488" y="1241425"/>
            <a:ext cx="48387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29750"/>
            <a:ext cx="2946400" cy="49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:notes"/>
          <p:cNvSpPr txBox="1"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5" name="Google Shape;3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0:notes"/>
          <p:cNvSpPr txBox="1"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6" name="Google Shape;45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1:notes"/>
          <p:cNvSpPr txBox="1"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0" name="Google Shape;4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2:notes"/>
          <p:cNvSpPr txBox="1"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7" name="Google Shape;48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3:notes"/>
          <p:cNvSpPr txBox="1"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9" name="Google Shape;50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3:notes"/>
          <p:cNvSpPr txBox="1"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9" name="Google Shape;50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21025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4:notes"/>
          <p:cNvSpPr txBox="1"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7" name="Google Shape;52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15:notes"/>
          <p:cNvSpPr txBox="1"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4" name="Google Shape;54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6:notes"/>
          <p:cNvSpPr txBox="1"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8" name="Google Shape;56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7:notes"/>
          <p:cNvSpPr txBox="1"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4" name="Google Shape;59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8:notes"/>
          <p:cNvSpPr txBox="1"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6" name="Google Shape;61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:notes"/>
          <p:cNvSpPr txBox="1"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5" name="Google Shape;33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9:notes"/>
          <p:cNvSpPr txBox="1"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0" name="Google Shape;64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0:notes"/>
          <p:cNvSpPr txBox="1"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0" name="Google Shape;66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21:notes"/>
          <p:cNvSpPr txBox="1"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0" name="Google Shape;68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22:notes"/>
          <p:cNvSpPr txBox="1"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6" name="Google Shape;70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23:notes"/>
          <p:cNvSpPr txBox="1"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4" name="Google Shape;73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24:notes"/>
          <p:cNvSpPr txBox="1"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4" name="Google Shape;75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25:notes"/>
          <p:cNvSpPr txBox="1"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5" name="Google Shape;77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26:notes"/>
          <p:cNvSpPr txBox="1"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3" name="Google Shape;81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27:notes"/>
          <p:cNvSpPr txBox="1"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2" name="Google Shape;83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28:notes"/>
          <p:cNvSpPr txBox="1"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0" name="Google Shape;85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:notes"/>
          <p:cNvSpPr txBox="1"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4" name="Google Shape;3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29:notes"/>
          <p:cNvSpPr txBox="1"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7" name="Google Shape;87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30:notes"/>
          <p:cNvSpPr txBox="1"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7" name="Google Shape;88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31:notes"/>
          <p:cNvSpPr txBox="1"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7" name="Google Shape;89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32:notes"/>
          <p:cNvSpPr txBox="1"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7" name="Google Shape;90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263eaa5c37b_0_168:notes"/>
          <p:cNvSpPr txBox="1">
            <a:spLocks noGrp="1"/>
          </p:cNvSpPr>
          <p:nvPr>
            <p:ph type="body" idx="1"/>
          </p:nvPr>
        </p:nvSpPr>
        <p:spPr>
          <a:xfrm>
            <a:off x="679450" y="4778375"/>
            <a:ext cx="5438700" cy="39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8" name="Google Shape;918;g263eaa5c37b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263eaa5c37b_0_336:notes"/>
          <p:cNvSpPr txBox="1">
            <a:spLocks noGrp="1"/>
          </p:cNvSpPr>
          <p:nvPr>
            <p:ph type="body" idx="1"/>
          </p:nvPr>
        </p:nvSpPr>
        <p:spPr>
          <a:xfrm>
            <a:off x="679450" y="4778375"/>
            <a:ext cx="5438700" cy="39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0" name="Google Shape;930;g263eaa5c37b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263eaa5c37b_0_347:notes"/>
          <p:cNvSpPr txBox="1">
            <a:spLocks noGrp="1"/>
          </p:cNvSpPr>
          <p:nvPr>
            <p:ph type="body" idx="1"/>
          </p:nvPr>
        </p:nvSpPr>
        <p:spPr>
          <a:xfrm>
            <a:off x="679450" y="4778375"/>
            <a:ext cx="5438700" cy="39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2" name="Google Shape;942;g263eaa5c37b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263eaa5c37b_0_358:notes"/>
          <p:cNvSpPr txBox="1">
            <a:spLocks noGrp="1"/>
          </p:cNvSpPr>
          <p:nvPr>
            <p:ph type="body" idx="1"/>
          </p:nvPr>
        </p:nvSpPr>
        <p:spPr>
          <a:xfrm>
            <a:off x="679450" y="4778375"/>
            <a:ext cx="5438700" cy="39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4" name="Google Shape;954;g263eaa5c37b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263eaa5c37b_0_369:notes"/>
          <p:cNvSpPr txBox="1">
            <a:spLocks noGrp="1"/>
          </p:cNvSpPr>
          <p:nvPr>
            <p:ph type="body" idx="1"/>
          </p:nvPr>
        </p:nvSpPr>
        <p:spPr>
          <a:xfrm>
            <a:off x="679450" y="4778375"/>
            <a:ext cx="5438700" cy="39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6" name="Google Shape;966;g263eaa5c37b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263eaa5c37b_0_380:notes"/>
          <p:cNvSpPr txBox="1">
            <a:spLocks noGrp="1"/>
          </p:cNvSpPr>
          <p:nvPr>
            <p:ph type="body" idx="1"/>
          </p:nvPr>
        </p:nvSpPr>
        <p:spPr>
          <a:xfrm>
            <a:off x="679450" y="4778375"/>
            <a:ext cx="5438700" cy="39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8" name="Google Shape;978;g263eaa5c37b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:notes"/>
          <p:cNvSpPr txBox="1"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3" name="Google Shape;3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:notes"/>
          <p:cNvSpPr txBox="1"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2" name="Google Shape;3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:notes"/>
          <p:cNvSpPr txBox="1"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2" name="Google Shape;3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7:notes"/>
          <p:cNvSpPr txBox="1"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7" name="Google Shape;3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8:notes"/>
          <p:cNvSpPr txBox="1"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0" name="Google Shape;4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9:notes"/>
          <p:cNvSpPr txBox="1"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6" name="Google Shape;4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. 목차">
  <p:cSld name="0. 목차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9906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16" y="2947225"/>
            <a:ext cx="2228232" cy="402644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668216" y="3349869"/>
            <a:ext cx="2488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자율주행 전기차 구독 서비스</a:t>
            </a:r>
            <a:endParaRPr lang="en-US" altLang="ko-KR" dirty="0" smtClean="0"/>
          </a:p>
          <a:p>
            <a:r>
              <a:rPr lang="en-US" altLang="ko-KR" dirty="0" smtClean="0"/>
              <a:t>AI</a:t>
            </a:r>
            <a:r>
              <a:rPr lang="ko-KR" altLang="en-US" dirty="0" smtClean="0"/>
              <a:t>기반 </a:t>
            </a:r>
            <a:r>
              <a:rPr lang="ko-KR" altLang="en-US" dirty="0" smtClean="0"/>
              <a:t>이동수단 서비스</a:t>
            </a:r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3611439" y="1"/>
            <a:ext cx="6292361" cy="6857999"/>
          </a:xfrm>
          <a:prstGeom prst="rect">
            <a:avLst/>
          </a:prstGeom>
          <a:gradFill>
            <a:gsLst>
              <a:gs pos="0">
                <a:srgbClr val="C8B6A6"/>
              </a:gs>
              <a:gs pos="50000">
                <a:srgbClr val="D2C3B6"/>
              </a:gs>
              <a:gs pos="100000">
                <a:srgbClr val="E2D9D0">
                  <a:shade val="100000"/>
                  <a:satMod val="115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 userDrawn="1"/>
        </p:nvSpPr>
        <p:spPr>
          <a:xfrm>
            <a:off x="3611439" y="3581400"/>
            <a:ext cx="2063262" cy="3276600"/>
          </a:xfrm>
          <a:prstGeom prst="rtTriangle">
            <a:avLst/>
          </a:prstGeom>
          <a:gradFill flip="none" rotWithShape="1">
            <a:gsLst>
              <a:gs pos="0">
                <a:srgbClr val="C8B6A6"/>
              </a:gs>
              <a:gs pos="50000">
                <a:srgbClr val="D2C3B6"/>
              </a:gs>
              <a:gs pos="100000">
                <a:srgbClr val="E2D9D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별첨">
  <p:cSld name="별첨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6"/>
          <p:cNvSpPr/>
          <p:nvPr/>
        </p:nvSpPr>
        <p:spPr>
          <a:xfrm>
            <a:off x="3751263" y="6576250"/>
            <a:ext cx="24036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lang="en-US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" name="Google Shape;108;p46"/>
          <p:cNvCxnSpPr/>
          <p:nvPr/>
        </p:nvCxnSpPr>
        <p:spPr>
          <a:xfrm>
            <a:off x="415925" y="6449972"/>
            <a:ext cx="907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6499552"/>
            <a:ext cx="1315915" cy="2377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7"/>
          <p:cNvSpPr/>
          <p:nvPr/>
        </p:nvSpPr>
        <p:spPr>
          <a:xfrm>
            <a:off x="0" y="3513769"/>
            <a:ext cx="9906000" cy="340800"/>
          </a:xfrm>
          <a:prstGeom prst="rect">
            <a:avLst/>
          </a:prstGeom>
          <a:solidFill>
            <a:srgbClr val="005392"/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200" b="1" i="0" u="none" strike="noStrike" cap="none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자율주행 전기차 구독 서비스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거버닝X 소제목X">
  <p:cSld name="거버닝X 소제목X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63eaa5c37b_0_184"/>
          <p:cNvSpPr txBox="1">
            <a:spLocks noGrp="1"/>
          </p:cNvSpPr>
          <p:nvPr>
            <p:ph type="body" idx="1"/>
          </p:nvPr>
        </p:nvSpPr>
        <p:spPr>
          <a:xfrm>
            <a:off x="6689395" y="463440"/>
            <a:ext cx="2808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Google Shape;169;g263eaa5c37b_0_184"/>
          <p:cNvSpPr txBox="1">
            <a:spLocks noGrp="1"/>
          </p:cNvSpPr>
          <p:nvPr>
            <p:ph type="body" idx="2"/>
          </p:nvPr>
        </p:nvSpPr>
        <p:spPr>
          <a:xfrm>
            <a:off x="6689395" y="680104"/>
            <a:ext cx="2808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70" name="Google Shape;170;g263eaa5c37b_0_184"/>
          <p:cNvCxnSpPr/>
          <p:nvPr/>
        </p:nvCxnSpPr>
        <p:spPr>
          <a:xfrm>
            <a:off x="415926" y="908720"/>
            <a:ext cx="9074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1" name="Google Shape;171;g263eaa5c37b_0_184"/>
          <p:cNvSpPr/>
          <p:nvPr/>
        </p:nvSpPr>
        <p:spPr>
          <a:xfrm>
            <a:off x="3751263" y="6576250"/>
            <a:ext cx="24036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lang="en-US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2" name="Google Shape;172;g263eaa5c37b_0_184"/>
          <p:cNvCxnSpPr/>
          <p:nvPr/>
        </p:nvCxnSpPr>
        <p:spPr>
          <a:xfrm>
            <a:off x="415925" y="6449972"/>
            <a:ext cx="907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3" name="Google Shape;173;g263eaa5c37b_0_184"/>
          <p:cNvSpPr txBox="1">
            <a:spLocks noGrp="1"/>
          </p:cNvSpPr>
          <p:nvPr>
            <p:ph type="body" idx="3"/>
          </p:nvPr>
        </p:nvSpPr>
        <p:spPr>
          <a:xfrm>
            <a:off x="416494" y="570841"/>
            <a:ext cx="61914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6" name="Google Shape;176;g263eaa5c37b_0_184"/>
          <p:cNvSpPr txBox="1">
            <a:spLocks noGrp="1"/>
          </p:cNvSpPr>
          <p:nvPr>
            <p:ph type="body" idx="4"/>
          </p:nvPr>
        </p:nvSpPr>
        <p:spPr>
          <a:xfrm>
            <a:off x="6689395" y="238325"/>
            <a:ext cx="2808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6499552"/>
            <a:ext cx="1315915" cy="2377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. 목차">
  <p:cSld name="0. 목차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g263eaa5c37b_0_180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9906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16" y="2947225"/>
            <a:ext cx="2228232" cy="402644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668216" y="3349869"/>
            <a:ext cx="2488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자율주행 전기차 구독 서비스</a:t>
            </a:r>
            <a:endParaRPr lang="en-US" altLang="ko-KR" dirty="0" smtClean="0"/>
          </a:p>
          <a:p>
            <a:r>
              <a:rPr lang="en-US" altLang="ko-KR" dirty="0" smtClean="0"/>
              <a:t>AI</a:t>
            </a:r>
            <a:r>
              <a:rPr lang="ko-KR" altLang="en-US" dirty="0" smtClean="0"/>
              <a:t>기반 이동수단 서비스</a:t>
            </a:r>
            <a:endParaRPr lang="ko-KR" altLang="en-US" dirty="0"/>
          </a:p>
        </p:txBody>
      </p:sp>
      <p:sp>
        <p:nvSpPr>
          <p:cNvPr id="2" name="직사각형 1"/>
          <p:cNvSpPr/>
          <p:nvPr userDrawn="1"/>
        </p:nvSpPr>
        <p:spPr>
          <a:xfrm>
            <a:off x="1" y="1"/>
            <a:ext cx="3613637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152401" y="152401"/>
            <a:ext cx="3613637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3611439" y="1"/>
            <a:ext cx="6292361" cy="6857999"/>
          </a:xfrm>
          <a:prstGeom prst="rect">
            <a:avLst/>
          </a:prstGeom>
          <a:gradFill>
            <a:gsLst>
              <a:gs pos="0">
                <a:srgbClr val="C8B6A6"/>
              </a:gs>
              <a:gs pos="50000">
                <a:srgbClr val="D2C3B6"/>
              </a:gs>
              <a:gs pos="100000">
                <a:srgbClr val="E2D9D0">
                  <a:shade val="100000"/>
                  <a:satMod val="115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 userDrawn="1"/>
        </p:nvSpPr>
        <p:spPr>
          <a:xfrm>
            <a:off x="3611439" y="3581400"/>
            <a:ext cx="2063262" cy="3276600"/>
          </a:xfrm>
          <a:prstGeom prst="rtTriangle">
            <a:avLst/>
          </a:prstGeom>
          <a:gradFill flip="none" rotWithShape="1">
            <a:gsLst>
              <a:gs pos="0">
                <a:srgbClr val="C8B6A6"/>
              </a:gs>
              <a:gs pos="50000">
                <a:srgbClr val="D2C3B6"/>
              </a:gs>
              <a:gs pos="100000">
                <a:srgbClr val="E2D9D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거버닝O 소제목O">
  <p:cSld name="거버닝O 소제목O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63eaa5c37b_0_194"/>
          <p:cNvSpPr txBox="1">
            <a:spLocks noGrp="1"/>
          </p:cNvSpPr>
          <p:nvPr>
            <p:ph type="body" idx="1"/>
          </p:nvPr>
        </p:nvSpPr>
        <p:spPr>
          <a:xfrm>
            <a:off x="416494" y="570841"/>
            <a:ext cx="61914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" name="Google Shape;183;g263eaa5c37b_0_194"/>
          <p:cNvSpPr txBox="1">
            <a:spLocks noGrp="1"/>
          </p:cNvSpPr>
          <p:nvPr>
            <p:ph type="body" idx="2"/>
          </p:nvPr>
        </p:nvSpPr>
        <p:spPr>
          <a:xfrm>
            <a:off x="416495" y="1052736"/>
            <a:ext cx="90813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4" name="Google Shape;184;g263eaa5c37b_0_194"/>
          <p:cNvSpPr txBox="1">
            <a:spLocks noGrp="1"/>
          </p:cNvSpPr>
          <p:nvPr>
            <p:ph type="body" idx="3"/>
          </p:nvPr>
        </p:nvSpPr>
        <p:spPr>
          <a:xfrm>
            <a:off x="6689395" y="463440"/>
            <a:ext cx="2808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5" name="Google Shape;185;g263eaa5c37b_0_194"/>
          <p:cNvSpPr txBox="1">
            <a:spLocks noGrp="1"/>
          </p:cNvSpPr>
          <p:nvPr>
            <p:ph type="body" idx="4"/>
          </p:nvPr>
        </p:nvSpPr>
        <p:spPr>
          <a:xfrm>
            <a:off x="6689395" y="680104"/>
            <a:ext cx="2808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86" name="Google Shape;186;g263eaa5c37b_0_194"/>
          <p:cNvCxnSpPr/>
          <p:nvPr/>
        </p:nvCxnSpPr>
        <p:spPr>
          <a:xfrm>
            <a:off x="415926" y="908720"/>
            <a:ext cx="9074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7" name="Google Shape;187;g263eaa5c37b_0_194"/>
          <p:cNvSpPr/>
          <p:nvPr/>
        </p:nvSpPr>
        <p:spPr>
          <a:xfrm>
            <a:off x="3751263" y="6576250"/>
            <a:ext cx="24036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lang="en-US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8" name="Google Shape;188;g263eaa5c37b_0_194"/>
          <p:cNvCxnSpPr/>
          <p:nvPr/>
        </p:nvCxnSpPr>
        <p:spPr>
          <a:xfrm>
            <a:off x="415925" y="6449972"/>
            <a:ext cx="907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9" name="Google Shape;189;g263eaa5c37b_0_194"/>
          <p:cNvSpPr txBox="1">
            <a:spLocks noGrp="1"/>
          </p:cNvSpPr>
          <p:nvPr>
            <p:ph type="body" idx="5"/>
          </p:nvPr>
        </p:nvSpPr>
        <p:spPr>
          <a:xfrm>
            <a:off x="2990765" y="1865313"/>
            <a:ext cx="392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sng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2" name="Google Shape;192;g263eaa5c37b_0_194"/>
          <p:cNvSpPr txBox="1">
            <a:spLocks noGrp="1"/>
          </p:cNvSpPr>
          <p:nvPr>
            <p:ph type="body" idx="6"/>
          </p:nvPr>
        </p:nvSpPr>
        <p:spPr>
          <a:xfrm>
            <a:off x="6689395" y="238325"/>
            <a:ext cx="2808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6499552"/>
            <a:ext cx="1315915" cy="2377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pos="262">
          <p15:clr>
            <a:srgbClr val="FBAE40"/>
          </p15:clr>
        </p15:guide>
        <p15:guide id="3" pos="6000">
          <p15:clr>
            <a:srgbClr val="FBAE40"/>
          </p15:clr>
        </p15:guide>
        <p15:guide id="4" orient="horz" pos="2160">
          <p15:clr>
            <a:srgbClr val="FBAE40"/>
          </p15:clr>
        </p15:guide>
        <p15:guide id="5" orient="horz" pos="1434">
          <p15:clr>
            <a:srgbClr val="FBAE40"/>
          </p15:clr>
        </p15:guide>
        <p15:guide id="6" orient="horz" pos="404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(과제)거버닝O 소제목O">
  <p:cSld name="(과제)거버닝O 소제목O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63eaa5c37b_0_206"/>
          <p:cNvSpPr txBox="1">
            <a:spLocks noGrp="1"/>
          </p:cNvSpPr>
          <p:nvPr>
            <p:ph type="body" idx="1"/>
          </p:nvPr>
        </p:nvSpPr>
        <p:spPr>
          <a:xfrm>
            <a:off x="416494" y="570841"/>
            <a:ext cx="61914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5" name="Google Shape;195;g263eaa5c37b_0_206"/>
          <p:cNvSpPr txBox="1">
            <a:spLocks noGrp="1"/>
          </p:cNvSpPr>
          <p:nvPr>
            <p:ph type="body" idx="2"/>
          </p:nvPr>
        </p:nvSpPr>
        <p:spPr>
          <a:xfrm>
            <a:off x="416495" y="1052736"/>
            <a:ext cx="90813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6" name="Google Shape;196;g263eaa5c37b_0_206"/>
          <p:cNvSpPr txBox="1">
            <a:spLocks noGrp="1"/>
          </p:cNvSpPr>
          <p:nvPr>
            <p:ph type="body" idx="3"/>
          </p:nvPr>
        </p:nvSpPr>
        <p:spPr>
          <a:xfrm>
            <a:off x="6689395" y="463440"/>
            <a:ext cx="2808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7" name="Google Shape;197;g263eaa5c37b_0_206"/>
          <p:cNvSpPr txBox="1">
            <a:spLocks noGrp="1"/>
          </p:cNvSpPr>
          <p:nvPr>
            <p:ph type="body" idx="4"/>
          </p:nvPr>
        </p:nvSpPr>
        <p:spPr>
          <a:xfrm>
            <a:off x="5537682" y="680104"/>
            <a:ext cx="39600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98" name="Google Shape;198;g263eaa5c37b_0_206"/>
          <p:cNvCxnSpPr/>
          <p:nvPr/>
        </p:nvCxnSpPr>
        <p:spPr>
          <a:xfrm>
            <a:off x="415926" y="908720"/>
            <a:ext cx="9074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9" name="Google Shape;199;g263eaa5c37b_0_206"/>
          <p:cNvSpPr/>
          <p:nvPr/>
        </p:nvSpPr>
        <p:spPr>
          <a:xfrm>
            <a:off x="3751263" y="6576250"/>
            <a:ext cx="24036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lang="en-US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0" name="Google Shape;200;g263eaa5c37b_0_206"/>
          <p:cNvCxnSpPr/>
          <p:nvPr/>
        </p:nvCxnSpPr>
        <p:spPr>
          <a:xfrm>
            <a:off x="415925" y="6449972"/>
            <a:ext cx="907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1" name="Google Shape;201;g263eaa5c37b_0_206"/>
          <p:cNvSpPr txBox="1">
            <a:spLocks noGrp="1"/>
          </p:cNvSpPr>
          <p:nvPr>
            <p:ph type="body" idx="5"/>
          </p:nvPr>
        </p:nvSpPr>
        <p:spPr>
          <a:xfrm>
            <a:off x="2990765" y="1865313"/>
            <a:ext cx="392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sng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2" name="Google Shape;202;g263eaa5c37b_0_206"/>
          <p:cNvSpPr txBox="1">
            <a:spLocks noGrp="1"/>
          </p:cNvSpPr>
          <p:nvPr>
            <p:ph type="body" idx="6"/>
          </p:nvPr>
        </p:nvSpPr>
        <p:spPr>
          <a:xfrm>
            <a:off x="416494" y="232962"/>
            <a:ext cx="61914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5" name="Google Shape;205;g263eaa5c37b_0_206"/>
          <p:cNvSpPr txBox="1">
            <a:spLocks noGrp="1"/>
          </p:cNvSpPr>
          <p:nvPr>
            <p:ph type="body" idx="7"/>
          </p:nvPr>
        </p:nvSpPr>
        <p:spPr>
          <a:xfrm>
            <a:off x="6689395" y="238325"/>
            <a:ext cx="2808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6499552"/>
            <a:ext cx="1315915" cy="2377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262">
          <p15:clr>
            <a:srgbClr val="FBAE40"/>
          </p15:clr>
        </p15:guide>
        <p15:guide id="4" pos="6000">
          <p15:clr>
            <a:srgbClr val="FBAE40"/>
          </p15:clr>
        </p15:guide>
        <p15:guide id="5" orient="horz" pos="1434">
          <p15:clr>
            <a:srgbClr val="FBAE40"/>
          </p15:clr>
        </p15:guide>
        <p15:guide id="6" orient="horz" pos="404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거버닝O 소제목X">
  <p:cSld name="거버닝O 소제목X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63eaa5c37b_0_219"/>
          <p:cNvSpPr txBox="1">
            <a:spLocks noGrp="1"/>
          </p:cNvSpPr>
          <p:nvPr>
            <p:ph type="body" idx="1"/>
          </p:nvPr>
        </p:nvSpPr>
        <p:spPr>
          <a:xfrm>
            <a:off x="416494" y="570841"/>
            <a:ext cx="61914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8" name="Google Shape;208;g263eaa5c37b_0_219"/>
          <p:cNvSpPr txBox="1">
            <a:spLocks noGrp="1"/>
          </p:cNvSpPr>
          <p:nvPr>
            <p:ph type="body" idx="2"/>
          </p:nvPr>
        </p:nvSpPr>
        <p:spPr>
          <a:xfrm>
            <a:off x="416495" y="1052736"/>
            <a:ext cx="90813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9" name="Google Shape;209;g263eaa5c37b_0_219"/>
          <p:cNvSpPr txBox="1">
            <a:spLocks noGrp="1"/>
          </p:cNvSpPr>
          <p:nvPr>
            <p:ph type="body" idx="3"/>
          </p:nvPr>
        </p:nvSpPr>
        <p:spPr>
          <a:xfrm>
            <a:off x="6689395" y="463440"/>
            <a:ext cx="2808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0" name="Google Shape;210;g263eaa5c37b_0_219"/>
          <p:cNvSpPr txBox="1">
            <a:spLocks noGrp="1"/>
          </p:cNvSpPr>
          <p:nvPr>
            <p:ph type="body" idx="4"/>
          </p:nvPr>
        </p:nvSpPr>
        <p:spPr>
          <a:xfrm>
            <a:off x="6689395" y="680104"/>
            <a:ext cx="2808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211" name="Google Shape;211;g263eaa5c37b_0_219"/>
          <p:cNvCxnSpPr/>
          <p:nvPr/>
        </p:nvCxnSpPr>
        <p:spPr>
          <a:xfrm>
            <a:off x="415926" y="908720"/>
            <a:ext cx="9074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2" name="Google Shape;212;g263eaa5c37b_0_219"/>
          <p:cNvSpPr/>
          <p:nvPr/>
        </p:nvSpPr>
        <p:spPr>
          <a:xfrm>
            <a:off x="3751263" y="6576250"/>
            <a:ext cx="24036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lang="en-US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3" name="Google Shape;213;g263eaa5c37b_0_219"/>
          <p:cNvCxnSpPr/>
          <p:nvPr/>
        </p:nvCxnSpPr>
        <p:spPr>
          <a:xfrm>
            <a:off x="415925" y="6449972"/>
            <a:ext cx="907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6" name="Google Shape;216;g263eaa5c37b_0_219"/>
          <p:cNvSpPr txBox="1">
            <a:spLocks noGrp="1"/>
          </p:cNvSpPr>
          <p:nvPr>
            <p:ph type="body" idx="5"/>
          </p:nvPr>
        </p:nvSpPr>
        <p:spPr>
          <a:xfrm>
            <a:off x="6689395" y="238325"/>
            <a:ext cx="2808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6499552"/>
            <a:ext cx="1315915" cy="2377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262">
          <p15:clr>
            <a:srgbClr val="FBAE40"/>
          </p15:clr>
        </p15:guide>
        <p15:guide id="4" pos="600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113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(과제)거버닝O 소제목X">
  <p:cSld name="(과제)거버닝O 소제목X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3eaa5c37b_0_230"/>
          <p:cNvSpPr txBox="1">
            <a:spLocks noGrp="1"/>
          </p:cNvSpPr>
          <p:nvPr>
            <p:ph type="body" idx="1"/>
          </p:nvPr>
        </p:nvSpPr>
        <p:spPr>
          <a:xfrm>
            <a:off x="416495" y="1052736"/>
            <a:ext cx="90813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9" name="Google Shape;219;g263eaa5c37b_0_230"/>
          <p:cNvSpPr txBox="1">
            <a:spLocks noGrp="1"/>
          </p:cNvSpPr>
          <p:nvPr>
            <p:ph type="body" idx="2"/>
          </p:nvPr>
        </p:nvSpPr>
        <p:spPr>
          <a:xfrm>
            <a:off x="6689395" y="463440"/>
            <a:ext cx="2808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0" name="Google Shape;220;g263eaa5c37b_0_230"/>
          <p:cNvSpPr txBox="1">
            <a:spLocks noGrp="1"/>
          </p:cNvSpPr>
          <p:nvPr>
            <p:ph type="body" idx="3"/>
          </p:nvPr>
        </p:nvSpPr>
        <p:spPr>
          <a:xfrm>
            <a:off x="6689395" y="680104"/>
            <a:ext cx="2808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221" name="Google Shape;221;g263eaa5c37b_0_230"/>
          <p:cNvCxnSpPr/>
          <p:nvPr/>
        </p:nvCxnSpPr>
        <p:spPr>
          <a:xfrm>
            <a:off x="415926" y="908720"/>
            <a:ext cx="9074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2" name="Google Shape;222;g263eaa5c37b_0_230"/>
          <p:cNvSpPr/>
          <p:nvPr/>
        </p:nvSpPr>
        <p:spPr>
          <a:xfrm>
            <a:off x="3751263" y="6576250"/>
            <a:ext cx="24036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lang="en-US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" name="Google Shape;223;g263eaa5c37b_0_230"/>
          <p:cNvCxnSpPr/>
          <p:nvPr/>
        </p:nvCxnSpPr>
        <p:spPr>
          <a:xfrm>
            <a:off x="415925" y="6449972"/>
            <a:ext cx="907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4" name="Google Shape;224;g263eaa5c37b_0_230"/>
          <p:cNvSpPr txBox="1">
            <a:spLocks noGrp="1"/>
          </p:cNvSpPr>
          <p:nvPr>
            <p:ph type="body" idx="4"/>
          </p:nvPr>
        </p:nvSpPr>
        <p:spPr>
          <a:xfrm>
            <a:off x="416494" y="570841"/>
            <a:ext cx="61914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5" name="Google Shape;225;g263eaa5c37b_0_230"/>
          <p:cNvSpPr txBox="1">
            <a:spLocks noGrp="1"/>
          </p:cNvSpPr>
          <p:nvPr>
            <p:ph type="body" idx="5"/>
          </p:nvPr>
        </p:nvSpPr>
        <p:spPr>
          <a:xfrm>
            <a:off x="416494" y="232962"/>
            <a:ext cx="61914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8" name="Google Shape;228;g263eaa5c37b_0_230"/>
          <p:cNvSpPr txBox="1">
            <a:spLocks noGrp="1"/>
          </p:cNvSpPr>
          <p:nvPr>
            <p:ph type="body" idx="6"/>
          </p:nvPr>
        </p:nvSpPr>
        <p:spPr>
          <a:xfrm>
            <a:off x="6689395" y="238325"/>
            <a:ext cx="2808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6499552"/>
            <a:ext cx="1315915" cy="2377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262">
          <p15:clr>
            <a:srgbClr val="FBAE40"/>
          </p15:clr>
        </p15:guide>
        <p15:guide id="4" pos="600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113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거버닝X 소제목O">
  <p:cSld name="거버닝X 소제목O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63eaa5c37b_0_242"/>
          <p:cNvSpPr txBox="1">
            <a:spLocks noGrp="1"/>
          </p:cNvSpPr>
          <p:nvPr>
            <p:ph type="body" idx="1"/>
          </p:nvPr>
        </p:nvSpPr>
        <p:spPr>
          <a:xfrm>
            <a:off x="6689395" y="463440"/>
            <a:ext cx="2808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1" name="Google Shape;231;g263eaa5c37b_0_242"/>
          <p:cNvSpPr txBox="1">
            <a:spLocks noGrp="1"/>
          </p:cNvSpPr>
          <p:nvPr>
            <p:ph type="body" idx="2"/>
          </p:nvPr>
        </p:nvSpPr>
        <p:spPr>
          <a:xfrm>
            <a:off x="6689395" y="680104"/>
            <a:ext cx="2808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232" name="Google Shape;232;g263eaa5c37b_0_242"/>
          <p:cNvCxnSpPr/>
          <p:nvPr/>
        </p:nvCxnSpPr>
        <p:spPr>
          <a:xfrm>
            <a:off x="415926" y="908720"/>
            <a:ext cx="9074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3" name="Google Shape;233;g263eaa5c37b_0_242"/>
          <p:cNvSpPr/>
          <p:nvPr/>
        </p:nvSpPr>
        <p:spPr>
          <a:xfrm>
            <a:off x="3751263" y="6576250"/>
            <a:ext cx="24036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lang="en-US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4" name="Google Shape;234;g263eaa5c37b_0_242"/>
          <p:cNvCxnSpPr/>
          <p:nvPr/>
        </p:nvCxnSpPr>
        <p:spPr>
          <a:xfrm>
            <a:off x="415925" y="6449972"/>
            <a:ext cx="907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5" name="Google Shape;235;g263eaa5c37b_0_242"/>
          <p:cNvSpPr txBox="1">
            <a:spLocks noGrp="1"/>
          </p:cNvSpPr>
          <p:nvPr>
            <p:ph type="body" idx="3"/>
          </p:nvPr>
        </p:nvSpPr>
        <p:spPr>
          <a:xfrm>
            <a:off x="416494" y="570841"/>
            <a:ext cx="61914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6" name="Google Shape;236;g263eaa5c37b_0_242"/>
          <p:cNvSpPr txBox="1">
            <a:spLocks noGrp="1"/>
          </p:cNvSpPr>
          <p:nvPr>
            <p:ph type="body" idx="4"/>
          </p:nvPr>
        </p:nvSpPr>
        <p:spPr>
          <a:xfrm>
            <a:off x="2990764" y="1228409"/>
            <a:ext cx="392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sng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9" name="Google Shape;239;g263eaa5c37b_0_242"/>
          <p:cNvSpPr txBox="1">
            <a:spLocks noGrp="1"/>
          </p:cNvSpPr>
          <p:nvPr>
            <p:ph type="body" idx="5"/>
          </p:nvPr>
        </p:nvSpPr>
        <p:spPr>
          <a:xfrm>
            <a:off x="6689395" y="238325"/>
            <a:ext cx="2808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6499552"/>
            <a:ext cx="1315915" cy="2377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262">
          <p15:clr>
            <a:srgbClr val="FBAE40"/>
          </p15:clr>
        </p15:guide>
        <p15:guide id="4" pos="600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100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거버닝X 소제목X">
  <p:cSld name="거버닝X 소제목X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8"/>
          <p:cNvSpPr txBox="1">
            <a:spLocks noGrp="1"/>
          </p:cNvSpPr>
          <p:nvPr>
            <p:ph type="body" idx="1"/>
          </p:nvPr>
        </p:nvSpPr>
        <p:spPr>
          <a:xfrm>
            <a:off x="6689395" y="463440"/>
            <a:ext cx="2808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38"/>
          <p:cNvSpPr txBox="1">
            <a:spLocks noGrp="1"/>
          </p:cNvSpPr>
          <p:nvPr>
            <p:ph type="body" idx="2"/>
          </p:nvPr>
        </p:nvSpPr>
        <p:spPr>
          <a:xfrm>
            <a:off x="6689395" y="680104"/>
            <a:ext cx="2808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7" name="Google Shape;17;p38"/>
          <p:cNvCxnSpPr/>
          <p:nvPr/>
        </p:nvCxnSpPr>
        <p:spPr>
          <a:xfrm>
            <a:off x="415926" y="908720"/>
            <a:ext cx="9074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" name="Google Shape;18;p38"/>
          <p:cNvSpPr/>
          <p:nvPr/>
        </p:nvSpPr>
        <p:spPr>
          <a:xfrm>
            <a:off x="3751263" y="6576250"/>
            <a:ext cx="24036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lang="en-US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" name="Google Shape;19;p38"/>
          <p:cNvCxnSpPr/>
          <p:nvPr/>
        </p:nvCxnSpPr>
        <p:spPr>
          <a:xfrm>
            <a:off x="415925" y="6449972"/>
            <a:ext cx="907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" name="Google Shape;20;p38"/>
          <p:cNvSpPr txBox="1">
            <a:spLocks noGrp="1"/>
          </p:cNvSpPr>
          <p:nvPr>
            <p:ph type="body" idx="3"/>
          </p:nvPr>
        </p:nvSpPr>
        <p:spPr>
          <a:xfrm>
            <a:off x="416494" y="570841"/>
            <a:ext cx="61914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8"/>
          <p:cNvSpPr txBox="1">
            <a:spLocks noGrp="1"/>
          </p:cNvSpPr>
          <p:nvPr>
            <p:ph type="body" idx="4"/>
          </p:nvPr>
        </p:nvSpPr>
        <p:spPr>
          <a:xfrm>
            <a:off x="6689395" y="238325"/>
            <a:ext cx="2808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6499552"/>
            <a:ext cx="1315915" cy="2377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(과제)거버닝X 소제목O">
  <p:cSld name="(과제)거버닝X 소제목O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63eaa5c37b_0_253"/>
          <p:cNvSpPr txBox="1">
            <a:spLocks noGrp="1"/>
          </p:cNvSpPr>
          <p:nvPr>
            <p:ph type="body" idx="1"/>
          </p:nvPr>
        </p:nvSpPr>
        <p:spPr>
          <a:xfrm>
            <a:off x="6689395" y="463440"/>
            <a:ext cx="2808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2" name="Google Shape;242;g263eaa5c37b_0_253"/>
          <p:cNvSpPr txBox="1">
            <a:spLocks noGrp="1"/>
          </p:cNvSpPr>
          <p:nvPr>
            <p:ph type="body" idx="2"/>
          </p:nvPr>
        </p:nvSpPr>
        <p:spPr>
          <a:xfrm>
            <a:off x="6689395" y="680104"/>
            <a:ext cx="2808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243" name="Google Shape;243;g263eaa5c37b_0_253"/>
          <p:cNvCxnSpPr/>
          <p:nvPr/>
        </p:nvCxnSpPr>
        <p:spPr>
          <a:xfrm>
            <a:off x="415926" y="908720"/>
            <a:ext cx="9074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4" name="Google Shape;244;g263eaa5c37b_0_253"/>
          <p:cNvSpPr/>
          <p:nvPr/>
        </p:nvSpPr>
        <p:spPr>
          <a:xfrm>
            <a:off x="3751263" y="6576250"/>
            <a:ext cx="24036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lang="en-US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5" name="Google Shape;245;g263eaa5c37b_0_253"/>
          <p:cNvCxnSpPr/>
          <p:nvPr/>
        </p:nvCxnSpPr>
        <p:spPr>
          <a:xfrm>
            <a:off x="415925" y="6449972"/>
            <a:ext cx="907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6" name="Google Shape;246;g263eaa5c37b_0_253"/>
          <p:cNvSpPr txBox="1">
            <a:spLocks noGrp="1"/>
          </p:cNvSpPr>
          <p:nvPr>
            <p:ph type="body" idx="3"/>
          </p:nvPr>
        </p:nvSpPr>
        <p:spPr>
          <a:xfrm>
            <a:off x="2990764" y="1228409"/>
            <a:ext cx="392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sng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7" name="Google Shape;247;g263eaa5c37b_0_253"/>
          <p:cNvSpPr txBox="1">
            <a:spLocks noGrp="1"/>
          </p:cNvSpPr>
          <p:nvPr>
            <p:ph type="body" idx="4"/>
          </p:nvPr>
        </p:nvSpPr>
        <p:spPr>
          <a:xfrm>
            <a:off x="416494" y="570841"/>
            <a:ext cx="61914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8" name="Google Shape;248;g263eaa5c37b_0_253"/>
          <p:cNvSpPr txBox="1">
            <a:spLocks noGrp="1"/>
          </p:cNvSpPr>
          <p:nvPr>
            <p:ph type="body" idx="5"/>
          </p:nvPr>
        </p:nvSpPr>
        <p:spPr>
          <a:xfrm>
            <a:off x="416494" y="232962"/>
            <a:ext cx="61914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1" name="Google Shape;251;g263eaa5c37b_0_253"/>
          <p:cNvSpPr txBox="1">
            <a:spLocks noGrp="1"/>
          </p:cNvSpPr>
          <p:nvPr>
            <p:ph type="body" idx="6"/>
          </p:nvPr>
        </p:nvSpPr>
        <p:spPr>
          <a:xfrm>
            <a:off x="6689395" y="238325"/>
            <a:ext cx="2808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6499552"/>
            <a:ext cx="1315915" cy="2377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262">
          <p15:clr>
            <a:srgbClr val="FBAE40"/>
          </p15:clr>
        </p15:guide>
        <p15:guide id="4" pos="600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100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(과제)거버닝X 소제목X">
  <p:cSld name="(과제)거버닝X 소제목X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63eaa5c37b_0_265"/>
          <p:cNvSpPr txBox="1">
            <a:spLocks noGrp="1"/>
          </p:cNvSpPr>
          <p:nvPr>
            <p:ph type="body" idx="1"/>
          </p:nvPr>
        </p:nvSpPr>
        <p:spPr>
          <a:xfrm>
            <a:off x="6689395" y="463440"/>
            <a:ext cx="2808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4" name="Google Shape;254;g263eaa5c37b_0_265"/>
          <p:cNvSpPr txBox="1">
            <a:spLocks noGrp="1"/>
          </p:cNvSpPr>
          <p:nvPr>
            <p:ph type="body" idx="2"/>
          </p:nvPr>
        </p:nvSpPr>
        <p:spPr>
          <a:xfrm>
            <a:off x="6689395" y="680104"/>
            <a:ext cx="2808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255" name="Google Shape;255;g263eaa5c37b_0_265"/>
          <p:cNvCxnSpPr/>
          <p:nvPr/>
        </p:nvCxnSpPr>
        <p:spPr>
          <a:xfrm>
            <a:off x="415926" y="908720"/>
            <a:ext cx="9074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6" name="Google Shape;256;g263eaa5c37b_0_265"/>
          <p:cNvSpPr/>
          <p:nvPr/>
        </p:nvSpPr>
        <p:spPr>
          <a:xfrm>
            <a:off x="3751263" y="6576250"/>
            <a:ext cx="24036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lang="en-US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7" name="Google Shape;257;g263eaa5c37b_0_265"/>
          <p:cNvCxnSpPr/>
          <p:nvPr/>
        </p:nvCxnSpPr>
        <p:spPr>
          <a:xfrm>
            <a:off x="415925" y="6449972"/>
            <a:ext cx="907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8" name="Google Shape;258;g263eaa5c37b_0_265"/>
          <p:cNvSpPr txBox="1">
            <a:spLocks noGrp="1"/>
          </p:cNvSpPr>
          <p:nvPr>
            <p:ph type="body" idx="3"/>
          </p:nvPr>
        </p:nvSpPr>
        <p:spPr>
          <a:xfrm>
            <a:off x="416494" y="570841"/>
            <a:ext cx="61914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9" name="Google Shape;259;g263eaa5c37b_0_265"/>
          <p:cNvSpPr txBox="1">
            <a:spLocks noGrp="1"/>
          </p:cNvSpPr>
          <p:nvPr>
            <p:ph type="body" idx="4"/>
          </p:nvPr>
        </p:nvSpPr>
        <p:spPr>
          <a:xfrm>
            <a:off x="416494" y="232962"/>
            <a:ext cx="61914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2" name="Google Shape;262;g263eaa5c37b_0_265"/>
          <p:cNvSpPr txBox="1">
            <a:spLocks noGrp="1"/>
          </p:cNvSpPr>
          <p:nvPr>
            <p:ph type="body" idx="5"/>
          </p:nvPr>
        </p:nvSpPr>
        <p:spPr>
          <a:xfrm>
            <a:off x="6689395" y="238325"/>
            <a:ext cx="2808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6499552"/>
            <a:ext cx="1315915" cy="2377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262">
          <p15:clr>
            <a:srgbClr val="FBAE40"/>
          </p15:clr>
        </p15:guide>
        <p15:guide id="4" pos="600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6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별첨">
  <p:cSld name="별첨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63eaa5c37b_0_276"/>
          <p:cNvSpPr/>
          <p:nvPr/>
        </p:nvSpPr>
        <p:spPr>
          <a:xfrm>
            <a:off x="3751263" y="6576250"/>
            <a:ext cx="24036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lang="en-US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5" name="Google Shape;265;g263eaa5c37b_0_276"/>
          <p:cNvCxnSpPr/>
          <p:nvPr/>
        </p:nvCxnSpPr>
        <p:spPr>
          <a:xfrm>
            <a:off x="415925" y="6449972"/>
            <a:ext cx="907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6499552"/>
            <a:ext cx="1315915" cy="2377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63eaa5c37b_0_281"/>
          <p:cNvSpPr/>
          <p:nvPr/>
        </p:nvSpPr>
        <p:spPr>
          <a:xfrm>
            <a:off x="0" y="3513769"/>
            <a:ext cx="9906000" cy="340800"/>
          </a:xfrm>
          <a:prstGeom prst="rect">
            <a:avLst/>
          </a:prstGeom>
          <a:solidFill>
            <a:srgbClr val="C8B6A6"/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200" b="1" i="0" u="none" strike="noStrike" cap="none" dirty="0" smtClean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자율주행 전기차 구독 서비스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680" y="4962002"/>
            <a:ext cx="3232639" cy="5841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거버닝O 소제목O">
  <p:cSld name="거버닝O 소제목O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9"/>
          <p:cNvSpPr txBox="1">
            <a:spLocks noGrp="1"/>
          </p:cNvSpPr>
          <p:nvPr>
            <p:ph type="body" idx="1"/>
          </p:nvPr>
        </p:nvSpPr>
        <p:spPr>
          <a:xfrm>
            <a:off x="416494" y="570841"/>
            <a:ext cx="61914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body" idx="2"/>
          </p:nvPr>
        </p:nvSpPr>
        <p:spPr>
          <a:xfrm>
            <a:off x="416495" y="1052736"/>
            <a:ext cx="90813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39"/>
          <p:cNvSpPr txBox="1">
            <a:spLocks noGrp="1"/>
          </p:cNvSpPr>
          <p:nvPr>
            <p:ph type="body" idx="3"/>
          </p:nvPr>
        </p:nvSpPr>
        <p:spPr>
          <a:xfrm>
            <a:off x="6689395" y="463440"/>
            <a:ext cx="2808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39"/>
          <p:cNvSpPr txBox="1">
            <a:spLocks noGrp="1"/>
          </p:cNvSpPr>
          <p:nvPr>
            <p:ph type="body" idx="4"/>
          </p:nvPr>
        </p:nvSpPr>
        <p:spPr>
          <a:xfrm>
            <a:off x="6689395" y="680104"/>
            <a:ext cx="2808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29" name="Google Shape;29;p39"/>
          <p:cNvCxnSpPr/>
          <p:nvPr/>
        </p:nvCxnSpPr>
        <p:spPr>
          <a:xfrm>
            <a:off x="415926" y="908720"/>
            <a:ext cx="9074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" name="Google Shape;30;p39"/>
          <p:cNvSpPr/>
          <p:nvPr/>
        </p:nvSpPr>
        <p:spPr>
          <a:xfrm>
            <a:off x="3751263" y="6576250"/>
            <a:ext cx="24036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lang="en-US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" name="Google Shape;31;p39"/>
          <p:cNvCxnSpPr/>
          <p:nvPr/>
        </p:nvCxnSpPr>
        <p:spPr>
          <a:xfrm>
            <a:off x="415925" y="6449972"/>
            <a:ext cx="907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" name="Google Shape;32;p39"/>
          <p:cNvSpPr txBox="1">
            <a:spLocks noGrp="1"/>
          </p:cNvSpPr>
          <p:nvPr>
            <p:ph type="body" idx="5"/>
          </p:nvPr>
        </p:nvSpPr>
        <p:spPr>
          <a:xfrm>
            <a:off x="2990765" y="1865313"/>
            <a:ext cx="392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sng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39"/>
          <p:cNvSpPr txBox="1">
            <a:spLocks noGrp="1"/>
          </p:cNvSpPr>
          <p:nvPr>
            <p:ph type="body" idx="6"/>
          </p:nvPr>
        </p:nvSpPr>
        <p:spPr>
          <a:xfrm>
            <a:off x="6689395" y="238325"/>
            <a:ext cx="2808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6499552"/>
            <a:ext cx="1315915" cy="2377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pos="262">
          <p15:clr>
            <a:srgbClr val="FBAE40"/>
          </p15:clr>
        </p15:guide>
        <p15:guide id="3" pos="6000">
          <p15:clr>
            <a:srgbClr val="FBAE40"/>
          </p15:clr>
        </p15:guide>
        <p15:guide id="4" orient="horz" pos="2160">
          <p15:clr>
            <a:srgbClr val="FBAE40"/>
          </p15:clr>
        </p15:guide>
        <p15:guide id="5" orient="horz" pos="1434">
          <p15:clr>
            <a:srgbClr val="FBAE40"/>
          </p15:clr>
        </p15:guide>
        <p15:guide id="6" orient="horz" pos="404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(과제)거버닝O 소제목O">
  <p:cSld name="(과제)거버닝O 소제목O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0"/>
          <p:cNvSpPr txBox="1">
            <a:spLocks noGrp="1"/>
          </p:cNvSpPr>
          <p:nvPr>
            <p:ph type="body" idx="1"/>
          </p:nvPr>
        </p:nvSpPr>
        <p:spPr>
          <a:xfrm>
            <a:off x="416494" y="570841"/>
            <a:ext cx="61914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40"/>
          <p:cNvSpPr txBox="1">
            <a:spLocks noGrp="1"/>
          </p:cNvSpPr>
          <p:nvPr>
            <p:ph type="body" idx="2"/>
          </p:nvPr>
        </p:nvSpPr>
        <p:spPr>
          <a:xfrm>
            <a:off x="416495" y="1052736"/>
            <a:ext cx="90813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40"/>
          <p:cNvSpPr txBox="1">
            <a:spLocks noGrp="1"/>
          </p:cNvSpPr>
          <p:nvPr>
            <p:ph type="body" idx="3"/>
          </p:nvPr>
        </p:nvSpPr>
        <p:spPr>
          <a:xfrm>
            <a:off x="6689395" y="463440"/>
            <a:ext cx="2808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40"/>
          <p:cNvSpPr txBox="1">
            <a:spLocks noGrp="1"/>
          </p:cNvSpPr>
          <p:nvPr>
            <p:ph type="body" idx="4"/>
          </p:nvPr>
        </p:nvSpPr>
        <p:spPr>
          <a:xfrm>
            <a:off x="5537682" y="680104"/>
            <a:ext cx="39600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41" name="Google Shape;41;p40"/>
          <p:cNvCxnSpPr/>
          <p:nvPr/>
        </p:nvCxnSpPr>
        <p:spPr>
          <a:xfrm>
            <a:off x="415926" y="908720"/>
            <a:ext cx="9074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" name="Google Shape;42;p40"/>
          <p:cNvSpPr/>
          <p:nvPr/>
        </p:nvSpPr>
        <p:spPr>
          <a:xfrm>
            <a:off x="3751263" y="6576250"/>
            <a:ext cx="24036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lang="en-US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" name="Google Shape;43;p40"/>
          <p:cNvCxnSpPr/>
          <p:nvPr/>
        </p:nvCxnSpPr>
        <p:spPr>
          <a:xfrm>
            <a:off x="415925" y="6449972"/>
            <a:ext cx="907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" name="Google Shape;44;p40"/>
          <p:cNvSpPr txBox="1">
            <a:spLocks noGrp="1"/>
          </p:cNvSpPr>
          <p:nvPr>
            <p:ph type="body" idx="5"/>
          </p:nvPr>
        </p:nvSpPr>
        <p:spPr>
          <a:xfrm>
            <a:off x="2990765" y="1865313"/>
            <a:ext cx="392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sng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40"/>
          <p:cNvSpPr txBox="1">
            <a:spLocks noGrp="1"/>
          </p:cNvSpPr>
          <p:nvPr>
            <p:ph type="body" idx="6"/>
          </p:nvPr>
        </p:nvSpPr>
        <p:spPr>
          <a:xfrm>
            <a:off x="416494" y="232962"/>
            <a:ext cx="61914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40"/>
          <p:cNvSpPr txBox="1">
            <a:spLocks noGrp="1"/>
          </p:cNvSpPr>
          <p:nvPr>
            <p:ph type="body" idx="7"/>
          </p:nvPr>
        </p:nvSpPr>
        <p:spPr>
          <a:xfrm>
            <a:off x="6689395" y="238325"/>
            <a:ext cx="2808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6499552"/>
            <a:ext cx="1315915" cy="2377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262">
          <p15:clr>
            <a:srgbClr val="FBAE40"/>
          </p15:clr>
        </p15:guide>
        <p15:guide id="4" pos="6000">
          <p15:clr>
            <a:srgbClr val="FBAE40"/>
          </p15:clr>
        </p15:guide>
        <p15:guide id="5" orient="horz" pos="1434">
          <p15:clr>
            <a:srgbClr val="FBAE40"/>
          </p15:clr>
        </p15:guide>
        <p15:guide id="6" orient="horz" pos="404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거버닝O 소제목X">
  <p:cSld name="거버닝O 소제목X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1"/>
          <p:cNvSpPr txBox="1">
            <a:spLocks noGrp="1"/>
          </p:cNvSpPr>
          <p:nvPr>
            <p:ph type="body" idx="1"/>
          </p:nvPr>
        </p:nvSpPr>
        <p:spPr>
          <a:xfrm>
            <a:off x="416494" y="570841"/>
            <a:ext cx="61914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41"/>
          <p:cNvSpPr txBox="1">
            <a:spLocks noGrp="1"/>
          </p:cNvSpPr>
          <p:nvPr>
            <p:ph type="body" idx="2"/>
          </p:nvPr>
        </p:nvSpPr>
        <p:spPr>
          <a:xfrm>
            <a:off x="416495" y="1052736"/>
            <a:ext cx="90813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41"/>
          <p:cNvSpPr txBox="1">
            <a:spLocks noGrp="1"/>
          </p:cNvSpPr>
          <p:nvPr>
            <p:ph type="body" idx="3"/>
          </p:nvPr>
        </p:nvSpPr>
        <p:spPr>
          <a:xfrm>
            <a:off x="6689395" y="463440"/>
            <a:ext cx="2808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41"/>
          <p:cNvSpPr txBox="1">
            <a:spLocks noGrp="1"/>
          </p:cNvSpPr>
          <p:nvPr>
            <p:ph type="body" idx="4"/>
          </p:nvPr>
        </p:nvSpPr>
        <p:spPr>
          <a:xfrm>
            <a:off x="6689395" y="680104"/>
            <a:ext cx="2808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54" name="Google Shape;54;p41"/>
          <p:cNvCxnSpPr/>
          <p:nvPr/>
        </p:nvCxnSpPr>
        <p:spPr>
          <a:xfrm>
            <a:off x="415926" y="908720"/>
            <a:ext cx="9074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5" name="Google Shape;55;p41"/>
          <p:cNvSpPr/>
          <p:nvPr/>
        </p:nvSpPr>
        <p:spPr>
          <a:xfrm>
            <a:off x="3751263" y="6576250"/>
            <a:ext cx="24036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lang="en-US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" name="Google Shape;56;p41"/>
          <p:cNvCxnSpPr/>
          <p:nvPr/>
        </p:nvCxnSpPr>
        <p:spPr>
          <a:xfrm>
            <a:off x="415925" y="6449972"/>
            <a:ext cx="907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9" name="Google Shape;59;p41"/>
          <p:cNvSpPr txBox="1">
            <a:spLocks noGrp="1"/>
          </p:cNvSpPr>
          <p:nvPr>
            <p:ph type="body" idx="5"/>
          </p:nvPr>
        </p:nvSpPr>
        <p:spPr>
          <a:xfrm>
            <a:off x="6689395" y="238325"/>
            <a:ext cx="2808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6499552"/>
            <a:ext cx="1315915" cy="2377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262">
          <p15:clr>
            <a:srgbClr val="FBAE40"/>
          </p15:clr>
        </p15:guide>
        <p15:guide id="4" pos="600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113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(과제)거버닝O 소제목X">
  <p:cSld name="(과제)거버닝O 소제목X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2"/>
          <p:cNvSpPr txBox="1">
            <a:spLocks noGrp="1"/>
          </p:cNvSpPr>
          <p:nvPr>
            <p:ph type="body" idx="1"/>
          </p:nvPr>
        </p:nvSpPr>
        <p:spPr>
          <a:xfrm>
            <a:off x="416495" y="1052736"/>
            <a:ext cx="90813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42"/>
          <p:cNvSpPr txBox="1">
            <a:spLocks noGrp="1"/>
          </p:cNvSpPr>
          <p:nvPr>
            <p:ph type="body" idx="2"/>
          </p:nvPr>
        </p:nvSpPr>
        <p:spPr>
          <a:xfrm>
            <a:off x="6689395" y="463440"/>
            <a:ext cx="2808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42"/>
          <p:cNvSpPr txBox="1">
            <a:spLocks noGrp="1"/>
          </p:cNvSpPr>
          <p:nvPr>
            <p:ph type="body" idx="3"/>
          </p:nvPr>
        </p:nvSpPr>
        <p:spPr>
          <a:xfrm>
            <a:off x="6689395" y="680104"/>
            <a:ext cx="2808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64" name="Google Shape;64;p42"/>
          <p:cNvCxnSpPr/>
          <p:nvPr/>
        </p:nvCxnSpPr>
        <p:spPr>
          <a:xfrm>
            <a:off x="415926" y="908720"/>
            <a:ext cx="9074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5" name="Google Shape;65;p42"/>
          <p:cNvSpPr/>
          <p:nvPr/>
        </p:nvSpPr>
        <p:spPr>
          <a:xfrm>
            <a:off x="3751263" y="6576250"/>
            <a:ext cx="24036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lang="en-US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" name="Google Shape;66;p42"/>
          <p:cNvCxnSpPr/>
          <p:nvPr/>
        </p:nvCxnSpPr>
        <p:spPr>
          <a:xfrm>
            <a:off x="415925" y="6449972"/>
            <a:ext cx="907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" name="Google Shape;67;p42"/>
          <p:cNvSpPr txBox="1">
            <a:spLocks noGrp="1"/>
          </p:cNvSpPr>
          <p:nvPr>
            <p:ph type="body" idx="4"/>
          </p:nvPr>
        </p:nvSpPr>
        <p:spPr>
          <a:xfrm>
            <a:off x="416494" y="570841"/>
            <a:ext cx="61914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42"/>
          <p:cNvSpPr txBox="1">
            <a:spLocks noGrp="1"/>
          </p:cNvSpPr>
          <p:nvPr>
            <p:ph type="body" idx="5"/>
          </p:nvPr>
        </p:nvSpPr>
        <p:spPr>
          <a:xfrm>
            <a:off x="416494" y="232962"/>
            <a:ext cx="61914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42"/>
          <p:cNvSpPr txBox="1">
            <a:spLocks noGrp="1"/>
          </p:cNvSpPr>
          <p:nvPr>
            <p:ph type="body" idx="6"/>
          </p:nvPr>
        </p:nvSpPr>
        <p:spPr>
          <a:xfrm>
            <a:off x="6689395" y="238325"/>
            <a:ext cx="2808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6499552"/>
            <a:ext cx="1315915" cy="2377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262">
          <p15:clr>
            <a:srgbClr val="FBAE40"/>
          </p15:clr>
        </p15:guide>
        <p15:guide id="4" pos="600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113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거버닝X 소제목O">
  <p:cSld name="거버닝X 소제목O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3"/>
          <p:cNvSpPr txBox="1">
            <a:spLocks noGrp="1"/>
          </p:cNvSpPr>
          <p:nvPr>
            <p:ph type="body" idx="1"/>
          </p:nvPr>
        </p:nvSpPr>
        <p:spPr>
          <a:xfrm>
            <a:off x="6689395" y="463440"/>
            <a:ext cx="2808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43"/>
          <p:cNvSpPr txBox="1">
            <a:spLocks noGrp="1"/>
          </p:cNvSpPr>
          <p:nvPr>
            <p:ph type="body" idx="2"/>
          </p:nvPr>
        </p:nvSpPr>
        <p:spPr>
          <a:xfrm>
            <a:off x="6689395" y="680104"/>
            <a:ext cx="2808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75" name="Google Shape;75;p43"/>
          <p:cNvCxnSpPr/>
          <p:nvPr/>
        </p:nvCxnSpPr>
        <p:spPr>
          <a:xfrm>
            <a:off x="415926" y="908720"/>
            <a:ext cx="9074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" name="Google Shape;76;p43"/>
          <p:cNvSpPr/>
          <p:nvPr/>
        </p:nvSpPr>
        <p:spPr>
          <a:xfrm>
            <a:off x="3751263" y="6576250"/>
            <a:ext cx="24036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lang="en-US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" name="Google Shape;77;p43"/>
          <p:cNvCxnSpPr/>
          <p:nvPr/>
        </p:nvCxnSpPr>
        <p:spPr>
          <a:xfrm>
            <a:off x="415925" y="6449972"/>
            <a:ext cx="907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8" name="Google Shape;78;p43"/>
          <p:cNvSpPr txBox="1">
            <a:spLocks noGrp="1"/>
          </p:cNvSpPr>
          <p:nvPr>
            <p:ph type="body" idx="3"/>
          </p:nvPr>
        </p:nvSpPr>
        <p:spPr>
          <a:xfrm>
            <a:off x="416494" y="570841"/>
            <a:ext cx="61914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43"/>
          <p:cNvSpPr txBox="1">
            <a:spLocks noGrp="1"/>
          </p:cNvSpPr>
          <p:nvPr>
            <p:ph type="body" idx="4"/>
          </p:nvPr>
        </p:nvSpPr>
        <p:spPr>
          <a:xfrm>
            <a:off x="2990764" y="1228409"/>
            <a:ext cx="392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sng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43"/>
          <p:cNvSpPr txBox="1">
            <a:spLocks noGrp="1"/>
          </p:cNvSpPr>
          <p:nvPr>
            <p:ph type="body" idx="5"/>
          </p:nvPr>
        </p:nvSpPr>
        <p:spPr>
          <a:xfrm>
            <a:off x="6689395" y="238325"/>
            <a:ext cx="2808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6499552"/>
            <a:ext cx="1315915" cy="2377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262">
          <p15:clr>
            <a:srgbClr val="FBAE40"/>
          </p15:clr>
        </p15:guide>
        <p15:guide id="4" pos="600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100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(과제)거버닝X 소제목O">
  <p:cSld name="(과제)거버닝X 소제목O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4"/>
          <p:cNvSpPr txBox="1">
            <a:spLocks noGrp="1"/>
          </p:cNvSpPr>
          <p:nvPr>
            <p:ph type="body" idx="1"/>
          </p:nvPr>
        </p:nvSpPr>
        <p:spPr>
          <a:xfrm>
            <a:off x="6689395" y="463440"/>
            <a:ext cx="2808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44"/>
          <p:cNvSpPr txBox="1">
            <a:spLocks noGrp="1"/>
          </p:cNvSpPr>
          <p:nvPr>
            <p:ph type="body" idx="2"/>
          </p:nvPr>
        </p:nvSpPr>
        <p:spPr>
          <a:xfrm>
            <a:off x="6689395" y="680104"/>
            <a:ext cx="2808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86" name="Google Shape;86;p44"/>
          <p:cNvCxnSpPr/>
          <p:nvPr/>
        </p:nvCxnSpPr>
        <p:spPr>
          <a:xfrm>
            <a:off x="415926" y="908720"/>
            <a:ext cx="9074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7" name="Google Shape;87;p44"/>
          <p:cNvSpPr/>
          <p:nvPr/>
        </p:nvSpPr>
        <p:spPr>
          <a:xfrm>
            <a:off x="3751263" y="6576250"/>
            <a:ext cx="24036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lang="en-US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" name="Google Shape;88;p44"/>
          <p:cNvCxnSpPr/>
          <p:nvPr/>
        </p:nvCxnSpPr>
        <p:spPr>
          <a:xfrm>
            <a:off x="415925" y="6449972"/>
            <a:ext cx="907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9" name="Google Shape;89;p44"/>
          <p:cNvSpPr txBox="1">
            <a:spLocks noGrp="1"/>
          </p:cNvSpPr>
          <p:nvPr>
            <p:ph type="body" idx="3"/>
          </p:nvPr>
        </p:nvSpPr>
        <p:spPr>
          <a:xfrm>
            <a:off x="2990764" y="1228409"/>
            <a:ext cx="392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sng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p44"/>
          <p:cNvSpPr txBox="1">
            <a:spLocks noGrp="1"/>
          </p:cNvSpPr>
          <p:nvPr>
            <p:ph type="body" idx="4"/>
          </p:nvPr>
        </p:nvSpPr>
        <p:spPr>
          <a:xfrm>
            <a:off x="416494" y="570841"/>
            <a:ext cx="61914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44"/>
          <p:cNvSpPr txBox="1">
            <a:spLocks noGrp="1"/>
          </p:cNvSpPr>
          <p:nvPr>
            <p:ph type="body" idx="5"/>
          </p:nvPr>
        </p:nvSpPr>
        <p:spPr>
          <a:xfrm>
            <a:off x="416494" y="232962"/>
            <a:ext cx="61914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44"/>
          <p:cNvSpPr txBox="1">
            <a:spLocks noGrp="1"/>
          </p:cNvSpPr>
          <p:nvPr>
            <p:ph type="body" idx="6"/>
          </p:nvPr>
        </p:nvSpPr>
        <p:spPr>
          <a:xfrm>
            <a:off x="6689395" y="238325"/>
            <a:ext cx="2808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6499552"/>
            <a:ext cx="1315915" cy="2377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262">
          <p15:clr>
            <a:srgbClr val="FBAE40"/>
          </p15:clr>
        </p15:guide>
        <p15:guide id="4" pos="600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1003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(과제)거버닝X 소제목X">
  <p:cSld name="(과제)거버닝X 소제목X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5"/>
          <p:cNvSpPr txBox="1">
            <a:spLocks noGrp="1"/>
          </p:cNvSpPr>
          <p:nvPr>
            <p:ph type="body" idx="1"/>
          </p:nvPr>
        </p:nvSpPr>
        <p:spPr>
          <a:xfrm>
            <a:off x="6689395" y="463440"/>
            <a:ext cx="2808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Google Shape;97;p45"/>
          <p:cNvSpPr txBox="1">
            <a:spLocks noGrp="1"/>
          </p:cNvSpPr>
          <p:nvPr>
            <p:ph type="body" idx="2"/>
          </p:nvPr>
        </p:nvSpPr>
        <p:spPr>
          <a:xfrm>
            <a:off x="6689395" y="680104"/>
            <a:ext cx="2808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98" name="Google Shape;98;p45"/>
          <p:cNvCxnSpPr/>
          <p:nvPr/>
        </p:nvCxnSpPr>
        <p:spPr>
          <a:xfrm>
            <a:off x="415926" y="908720"/>
            <a:ext cx="9074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9" name="Google Shape;99;p45"/>
          <p:cNvSpPr/>
          <p:nvPr/>
        </p:nvSpPr>
        <p:spPr>
          <a:xfrm>
            <a:off x="3751263" y="6576250"/>
            <a:ext cx="24036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lang="en-US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" name="Google Shape;100;p45"/>
          <p:cNvCxnSpPr/>
          <p:nvPr/>
        </p:nvCxnSpPr>
        <p:spPr>
          <a:xfrm>
            <a:off x="415925" y="6449972"/>
            <a:ext cx="907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1" name="Google Shape;101;p45"/>
          <p:cNvSpPr txBox="1">
            <a:spLocks noGrp="1"/>
          </p:cNvSpPr>
          <p:nvPr>
            <p:ph type="body" idx="3"/>
          </p:nvPr>
        </p:nvSpPr>
        <p:spPr>
          <a:xfrm>
            <a:off x="416494" y="570841"/>
            <a:ext cx="61914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45"/>
          <p:cNvSpPr txBox="1">
            <a:spLocks noGrp="1"/>
          </p:cNvSpPr>
          <p:nvPr>
            <p:ph type="body" idx="4"/>
          </p:nvPr>
        </p:nvSpPr>
        <p:spPr>
          <a:xfrm>
            <a:off x="416494" y="232962"/>
            <a:ext cx="61914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45"/>
          <p:cNvSpPr txBox="1">
            <a:spLocks noGrp="1"/>
          </p:cNvSpPr>
          <p:nvPr>
            <p:ph type="body" idx="5"/>
          </p:nvPr>
        </p:nvSpPr>
        <p:spPr>
          <a:xfrm>
            <a:off x="6689395" y="238325"/>
            <a:ext cx="2808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6499552"/>
            <a:ext cx="1315915" cy="2377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262">
          <p15:clr>
            <a:srgbClr val="FBAE40"/>
          </p15:clr>
        </p15:guide>
        <p15:guide id="4" pos="600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6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"/>
          <p:cNvSpPr/>
          <p:nvPr/>
        </p:nvSpPr>
        <p:spPr>
          <a:xfrm>
            <a:off x="3852818" y="1527907"/>
            <a:ext cx="6053182" cy="478263"/>
          </a:xfrm>
          <a:prstGeom prst="rect">
            <a:avLst/>
          </a:prstGeom>
          <a:solidFill>
            <a:srgbClr val="AF95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endParaRPr sz="175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147" y="1213704"/>
            <a:ext cx="6486706" cy="1054699"/>
          </a:xfrm>
          <a:prstGeom prst="rect">
            <a:avLst/>
          </a:prstGeom>
        </p:spPr>
      </p:pic>
      <p:grpSp>
        <p:nvGrpSpPr>
          <p:cNvPr id="329" name="Google Shape;329;p1"/>
          <p:cNvGrpSpPr/>
          <p:nvPr/>
        </p:nvGrpSpPr>
        <p:grpSpPr>
          <a:xfrm>
            <a:off x="4161178" y="1416333"/>
            <a:ext cx="1720045" cy="400110"/>
            <a:chOff x="3706604" y="2092765"/>
            <a:chExt cx="1973548" cy="411537"/>
          </a:xfrm>
        </p:grpSpPr>
        <p:sp>
          <p:nvSpPr>
            <p:cNvPr id="330" name="Google Shape;330;p1"/>
            <p:cNvSpPr txBox="1"/>
            <p:nvPr/>
          </p:nvSpPr>
          <p:spPr>
            <a:xfrm>
              <a:off x="4245533" y="2108614"/>
              <a:ext cx="1434619" cy="3798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1800" b="1" i="0" u="none" strike="noStrike" cap="none" dirty="0" err="1">
                  <a:solidFill>
                    <a:schemeClr val="tx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화면</a:t>
              </a:r>
              <a:r>
                <a:rPr lang="en-US" sz="1800" b="1" i="0" u="none" strike="noStrike" cap="none" dirty="0">
                  <a:solidFill>
                    <a:schemeClr val="tx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800" b="1" i="0" u="none" strike="noStrike" cap="none" dirty="0" err="1">
                  <a:solidFill>
                    <a:schemeClr val="tx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목록</a:t>
              </a:r>
              <a:endParaRPr sz="1800" b="0" i="0" u="none" strike="noStrike" cap="none" dirty="0">
                <a:solidFill>
                  <a:schemeClr val="tx1"/>
                </a:solidFill>
                <a:sym typeface="Arial"/>
              </a:endParaRPr>
            </a:p>
          </p:txBody>
        </p:sp>
        <p:sp>
          <p:nvSpPr>
            <p:cNvPr id="331" name="Google Shape;331;p1"/>
            <p:cNvSpPr txBox="1"/>
            <p:nvPr/>
          </p:nvSpPr>
          <p:spPr>
            <a:xfrm>
              <a:off x="3706604" y="2092765"/>
              <a:ext cx="494688" cy="4115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chemeClr val="tx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Ⅰ</a:t>
              </a:r>
              <a:endParaRPr sz="2000" b="1" i="0" u="none" strike="noStrike" cap="none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32" name="Google Shape;332;p1"/>
          <p:cNvSpPr txBox="1"/>
          <p:nvPr/>
        </p:nvSpPr>
        <p:spPr>
          <a:xfrm>
            <a:off x="4792417" y="2008424"/>
            <a:ext cx="445133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Font typeface="+mj-lt"/>
              <a:buAutoNum type="arabicPeriod"/>
            </a:pPr>
            <a:r>
              <a:rPr lang="en-US" sz="1600" b="1" i="0" u="none" strike="noStrike" cap="none" dirty="0" err="1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</a:t>
            </a:r>
            <a:r>
              <a:rPr lang="en-US" sz="1600" b="1" i="0" u="none" strike="noStrike" cap="none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1" i="0" u="none" strike="noStrike" cap="none" dirty="0" err="1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목록</a:t>
            </a:r>
            <a:endParaRPr sz="1600" b="1" i="0" u="none" strike="noStrike" cap="none" dirty="0">
              <a:solidFill>
                <a:schemeClr val="tx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Font typeface="+mj-lt"/>
              <a:buAutoNum type="arabicPeriod"/>
            </a:pPr>
            <a:r>
              <a:rPr lang="en-US" sz="1600" b="1" i="0" u="none" strike="noStrike" cap="none" dirty="0" err="1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팝업</a:t>
            </a:r>
            <a:r>
              <a:rPr lang="en-US" sz="1600" b="1" i="0" u="none" strike="noStrike" cap="none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1" i="0" u="none" strike="noStrike" cap="none" dirty="0" err="1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목록</a:t>
            </a:r>
            <a:endParaRPr sz="1600" b="1" i="0" u="none" strike="noStrike" cap="none" dirty="0">
              <a:solidFill>
                <a:schemeClr val="tx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8" name="Google Shape;458;p10"/>
          <p:cNvGraphicFramePr/>
          <p:nvPr/>
        </p:nvGraphicFramePr>
        <p:xfrm>
          <a:off x="486975" y="11955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{DA52C884-0CA3-4B6D-9E0A-A3EDD5C1E804}</a:tableStyleId>
              </a:tblPr>
              <a:tblGrid>
                <a:gridCol w="84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화면ID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KEPAI200000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화면명</a:t>
                      </a:r>
                      <a:endParaRPr sz="10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소개 페이지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네비게이션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소개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화면개요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서비스 이점</a:t>
                      </a:r>
                      <a:endParaRPr sz="10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59" name="Google Shape;45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2694" y="2124625"/>
            <a:ext cx="6729166" cy="384183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10"/>
          <p:cNvSpPr txBox="1">
            <a:spLocks noGrp="1"/>
          </p:cNvSpPr>
          <p:nvPr>
            <p:ph type="body" idx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Ⅱ. 화면 내역</a:t>
            </a:r>
            <a:endParaRPr/>
          </a:p>
        </p:txBody>
      </p:sp>
      <p:sp>
        <p:nvSpPr>
          <p:cNvPr id="461" name="Google Shape;461;p10"/>
          <p:cNvSpPr txBox="1">
            <a:spLocks noGrp="1"/>
          </p:cNvSpPr>
          <p:nvPr>
            <p:ph type="body" idx="3"/>
          </p:nvPr>
        </p:nvSpPr>
        <p:spPr>
          <a:xfrm>
            <a:off x="416494" y="570841"/>
            <a:ext cx="6191339" cy="288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소개 페이지</a:t>
            </a:r>
            <a:endParaRPr/>
          </a:p>
        </p:txBody>
      </p:sp>
      <p:sp>
        <p:nvSpPr>
          <p:cNvPr id="462" name="Google Shape;462;p10"/>
          <p:cNvSpPr txBox="1">
            <a:spLocks noGrp="1"/>
          </p:cNvSpPr>
          <p:nvPr>
            <p:ph type="body" idx="4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화면정의서</a:t>
            </a:r>
            <a:endParaRPr/>
          </a:p>
        </p:txBody>
      </p:sp>
      <p:sp>
        <p:nvSpPr>
          <p:cNvPr id="463" name="Google Shape;463;p10"/>
          <p:cNvSpPr txBox="1">
            <a:spLocks noGrp="1"/>
          </p:cNvSpPr>
          <p:nvPr>
            <p:ph type="body" idx="2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2. 소개 페이지</a:t>
            </a:r>
            <a:endParaRPr/>
          </a:p>
        </p:txBody>
      </p:sp>
      <p:graphicFrame>
        <p:nvGraphicFramePr>
          <p:cNvPr id="464" name="Google Shape;464;p10"/>
          <p:cNvGraphicFramePr/>
          <p:nvPr/>
        </p:nvGraphicFramePr>
        <p:xfrm>
          <a:off x="7393862" y="193816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{DA52C884-0CA3-4B6D-9E0A-A3EDD5C1E804}</a:tableStyleId>
              </a:tblPr>
              <a:tblGrid>
                <a:gridCol w="9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9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6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*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 포털 서비스 소개 페이지</a:t>
                      </a:r>
                      <a:endParaRPr sz="7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6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서비스 이점 소개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6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6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6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6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#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65" name="Google Shape;465;p10"/>
          <p:cNvSpPr/>
          <p:nvPr/>
        </p:nvSpPr>
        <p:spPr>
          <a:xfrm>
            <a:off x="1645919" y="2599374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6" name="Google Shape;466;p10"/>
          <p:cNvSpPr/>
          <p:nvPr/>
        </p:nvSpPr>
        <p:spPr>
          <a:xfrm>
            <a:off x="1653540" y="2744624"/>
            <a:ext cx="4495800" cy="32751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10"/>
          <p:cNvSpPr/>
          <p:nvPr/>
        </p:nvSpPr>
        <p:spPr>
          <a:xfrm>
            <a:off x="7396437" y="6097546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다음 페이지 계속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2" name="Google Shape;472;p11"/>
          <p:cNvGraphicFramePr/>
          <p:nvPr/>
        </p:nvGraphicFramePr>
        <p:xfrm>
          <a:off x="486975" y="11955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{DA52C884-0CA3-4B6D-9E0A-A3EDD5C1E804}</a:tableStyleId>
              </a:tblPr>
              <a:tblGrid>
                <a:gridCol w="84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화면ID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KEPAI200000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화면명</a:t>
                      </a:r>
                      <a:endParaRPr sz="10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소개 페이지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네비게이션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소개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화면개요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서비스 어플</a:t>
                      </a:r>
                      <a:endParaRPr sz="10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73" name="Google Shape;473;p11"/>
          <p:cNvSpPr txBox="1">
            <a:spLocks noGrp="1"/>
          </p:cNvSpPr>
          <p:nvPr>
            <p:ph type="body" idx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Ⅱ. 화면 내역</a:t>
            </a:r>
            <a:endParaRPr/>
          </a:p>
        </p:txBody>
      </p:sp>
      <p:sp>
        <p:nvSpPr>
          <p:cNvPr id="474" name="Google Shape;474;p11"/>
          <p:cNvSpPr txBox="1">
            <a:spLocks noGrp="1"/>
          </p:cNvSpPr>
          <p:nvPr>
            <p:ph type="body" idx="3"/>
          </p:nvPr>
        </p:nvSpPr>
        <p:spPr>
          <a:xfrm>
            <a:off x="416494" y="570841"/>
            <a:ext cx="6191339" cy="288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소개 페이지</a:t>
            </a:r>
            <a:endParaRPr/>
          </a:p>
        </p:txBody>
      </p:sp>
      <p:sp>
        <p:nvSpPr>
          <p:cNvPr id="475" name="Google Shape;475;p11"/>
          <p:cNvSpPr txBox="1">
            <a:spLocks noGrp="1"/>
          </p:cNvSpPr>
          <p:nvPr>
            <p:ph type="body" idx="4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화면정의서</a:t>
            </a:r>
            <a:endParaRPr/>
          </a:p>
        </p:txBody>
      </p:sp>
      <p:sp>
        <p:nvSpPr>
          <p:cNvPr id="476" name="Google Shape;476;p11"/>
          <p:cNvSpPr txBox="1">
            <a:spLocks noGrp="1"/>
          </p:cNvSpPr>
          <p:nvPr>
            <p:ph type="body" idx="2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2. 소개 페이지</a:t>
            </a:r>
            <a:endParaRPr/>
          </a:p>
        </p:txBody>
      </p:sp>
      <p:graphicFrame>
        <p:nvGraphicFramePr>
          <p:cNvPr id="477" name="Google Shape;477;p11"/>
          <p:cNvGraphicFramePr/>
          <p:nvPr/>
        </p:nvGraphicFramePr>
        <p:xfrm>
          <a:off x="7393862" y="193816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{DA52C884-0CA3-4B6D-9E0A-A3EDD5C1E804}</a:tableStyleId>
              </a:tblPr>
              <a:tblGrid>
                <a:gridCol w="9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9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6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*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 포털 서비스 소개 페이지</a:t>
                      </a:r>
                      <a:endParaRPr sz="7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6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NEW CAR 어플 버전 홍보 문구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6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클릭 시 구글 플레이 스토어 NEWCAR 다운로드 화면으로 이동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6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클릭 시 애플 앱 스토어 NEWCAR 다운로드 화면으로 이동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6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6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#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78" name="Google Shape;478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548" y="2062215"/>
            <a:ext cx="6719742" cy="4035332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11"/>
          <p:cNvSpPr/>
          <p:nvPr/>
        </p:nvSpPr>
        <p:spPr>
          <a:xfrm>
            <a:off x="2278379" y="3137784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0" name="Google Shape;480;p11"/>
          <p:cNvSpPr/>
          <p:nvPr/>
        </p:nvSpPr>
        <p:spPr>
          <a:xfrm>
            <a:off x="2994658" y="5442958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1" name="Google Shape;481;p11"/>
          <p:cNvSpPr/>
          <p:nvPr/>
        </p:nvSpPr>
        <p:spPr>
          <a:xfrm>
            <a:off x="3947160" y="5433574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2" name="Google Shape;482;p11"/>
          <p:cNvSpPr/>
          <p:nvPr/>
        </p:nvSpPr>
        <p:spPr>
          <a:xfrm>
            <a:off x="2278380" y="3280533"/>
            <a:ext cx="3397555" cy="2144907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11"/>
          <p:cNvSpPr/>
          <p:nvPr/>
        </p:nvSpPr>
        <p:spPr>
          <a:xfrm>
            <a:off x="2994659" y="5568189"/>
            <a:ext cx="952501" cy="476127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11"/>
          <p:cNvSpPr/>
          <p:nvPr/>
        </p:nvSpPr>
        <p:spPr>
          <a:xfrm>
            <a:off x="3965477" y="5568189"/>
            <a:ext cx="926563" cy="476127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9" name="Google Shape;489;p12"/>
          <p:cNvGraphicFramePr/>
          <p:nvPr/>
        </p:nvGraphicFramePr>
        <p:xfrm>
          <a:off x="486975" y="1195590"/>
          <a:ext cx="8949200" cy="5044700"/>
        </p:xfrm>
        <a:graphic>
          <a:graphicData uri="http://schemas.openxmlformats.org/drawingml/2006/table">
            <a:tbl>
              <a:tblPr>
                <a:noFill/>
                <a:tableStyleId>{DA52C884-0CA3-4B6D-9E0A-A3EDD5C1E804}</a:tableStyleId>
              </a:tblPr>
              <a:tblGrid>
                <a:gridCol w="84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화면ID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KEPAI300000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화면명</a:t>
                      </a:r>
                      <a:endParaRPr sz="10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구독 페이지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네비게이션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구독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화면개요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구독 정보 종류</a:t>
                      </a:r>
                      <a:endParaRPr sz="10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90" name="Google Shape;49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180" y="2031762"/>
            <a:ext cx="6553200" cy="4065784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12"/>
          <p:cNvSpPr txBox="1">
            <a:spLocks noGrp="1"/>
          </p:cNvSpPr>
          <p:nvPr>
            <p:ph type="body" idx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Ⅱ. 화면 내역</a:t>
            </a:r>
            <a:endParaRPr/>
          </a:p>
        </p:txBody>
      </p:sp>
      <p:sp>
        <p:nvSpPr>
          <p:cNvPr id="492" name="Google Shape;492;p12"/>
          <p:cNvSpPr txBox="1">
            <a:spLocks noGrp="1"/>
          </p:cNvSpPr>
          <p:nvPr>
            <p:ph type="body" idx="3"/>
          </p:nvPr>
        </p:nvSpPr>
        <p:spPr>
          <a:xfrm>
            <a:off x="416494" y="570841"/>
            <a:ext cx="6191339" cy="288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구독 페이지</a:t>
            </a:r>
            <a:endParaRPr/>
          </a:p>
        </p:txBody>
      </p:sp>
      <p:sp>
        <p:nvSpPr>
          <p:cNvPr id="493" name="Google Shape;493;p12"/>
          <p:cNvSpPr txBox="1">
            <a:spLocks noGrp="1"/>
          </p:cNvSpPr>
          <p:nvPr>
            <p:ph type="body" idx="4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화면정의서</a:t>
            </a:r>
            <a:endParaRPr/>
          </a:p>
        </p:txBody>
      </p:sp>
      <p:sp>
        <p:nvSpPr>
          <p:cNvPr id="494" name="Google Shape;494;p12"/>
          <p:cNvSpPr txBox="1">
            <a:spLocks noGrp="1"/>
          </p:cNvSpPr>
          <p:nvPr>
            <p:ph type="body" idx="2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3. 구독 페이지</a:t>
            </a:r>
            <a:endParaRPr/>
          </a:p>
        </p:txBody>
      </p:sp>
      <p:graphicFrame>
        <p:nvGraphicFramePr>
          <p:cNvPr id="495" name="Google Shape;495;p12"/>
          <p:cNvGraphicFramePr/>
          <p:nvPr/>
        </p:nvGraphicFramePr>
        <p:xfrm>
          <a:off x="7393862" y="1938161"/>
          <a:ext cx="2016225" cy="4158200"/>
        </p:xfrm>
        <a:graphic>
          <a:graphicData uri="http://schemas.openxmlformats.org/drawingml/2006/table">
            <a:tbl>
              <a:tblPr>
                <a:noFill/>
                <a:tableStyleId>{DA52C884-0CA3-4B6D-9E0A-A3EDD5C1E804}</a:tableStyleId>
              </a:tblPr>
              <a:tblGrid>
                <a:gridCol w="9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9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0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*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 포털 서비스 구독 신청 페이지</a:t>
                      </a:r>
                      <a:endParaRPr sz="7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상단 정보 및 GNB 영역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0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Basic 구독 상품 혜택 설명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Hover 시 확대 되는 화면 효과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[2-1]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신청하기 클릭 시 구독 신청 확인 화면(KEPAI330000)으로 이동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0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Premium 구독 상품 혜택 설명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Hover 시 확대 되는 화면 효과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[3-1]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신청하기 클릭 시 구독 신청 확인 화면(KEPAI330000)으로 이동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0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0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#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96" name="Google Shape;496;p12"/>
          <p:cNvSpPr/>
          <p:nvPr/>
        </p:nvSpPr>
        <p:spPr>
          <a:xfrm>
            <a:off x="975360" y="1922108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7" name="Google Shape;497;p12"/>
          <p:cNvSpPr/>
          <p:nvPr/>
        </p:nvSpPr>
        <p:spPr>
          <a:xfrm>
            <a:off x="2438464" y="2836760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8" name="Google Shape;498;p12"/>
          <p:cNvSpPr/>
          <p:nvPr/>
        </p:nvSpPr>
        <p:spPr>
          <a:xfrm>
            <a:off x="4065525" y="2827271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9" name="Google Shape;499;p12"/>
          <p:cNvSpPr/>
          <p:nvPr/>
        </p:nvSpPr>
        <p:spPr>
          <a:xfrm>
            <a:off x="2438465" y="2972625"/>
            <a:ext cx="1409635" cy="2144907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12"/>
          <p:cNvSpPr/>
          <p:nvPr/>
        </p:nvSpPr>
        <p:spPr>
          <a:xfrm>
            <a:off x="7396437" y="6097546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다음 페이지 계속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12"/>
          <p:cNvSpPr/>
          <p:nvPr/>
        </p:nvSpPr>
        <p:spPr>
          <a:xfrm>
            <a:off x="2849222" y="4554730"/>
            <a:ext cx="662941" cy="32764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12"/>
          <p:cNvSpPr/>
          <p:nvPr/>
        </p:nvSpPr>
        <p:spPr>
          <a:xfrm>
            <a:off x="4411979" y="4563645"/>
            <a:ext cx="640080" cy="32764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12"/>
          <p:cNvSpPr/>
          <p:nvPr/>
        </p:nvSpPr>
        <p:spPr>
          <a:xfrm>
            <a:off x="975361" y="2064858"/>
            <a:ext cx="5859780" cy="42589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12"/>
          <p:cNvSpPr/>
          <p:nvPr/>
        </p:nvSpPr>
        <p:spPr>
          <a:xfrm>
            <a:off x="4065525" y="2972625"/>
            <a:ext cx="1398015" cy="2144907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12"/>
          <p:cNvSpPr/>
          <p:nvPr/>
        </p:nvSpPr>
        <p:spPr>
          <a:xfrm>
            <a:off x="2849221" y="4419645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2.1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6" name="Google Shape;506;p12"/>
          <p:cNvSpPr/>
          <p:nvPr/>
        </p:nvSpPr>
        <p:spPr>
          <a:xfrm>
            <a:off x="4411979" y="4424720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3.1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1" name="Google Shape;511;p13"/>
          <p:cNvGraphicFramePr/>
          <p:nvPr/>
        </p:nvGraphicFramePr>
        <p:xfrm>
          <a:off x="486975" y="1195590"/>
          <a:ext cx="8949200" cy="5044700"/>
        </p:xfrm>
        <a:graphic>
          <a:graphicData uri="http://schemas.openxmlformats.org/drawingml/2006/table">
            <a:tbl>
              <a:tblPr>
                <a:noFill/>
                <a:tableStyleId>{DA52C884-0CA3-4B6D-9E0A-A3EDD5C1E804}</a:tableStyleId>
              </a:tblPr>
              <a:tblGrid>
                <a:gridCol w="84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화면ID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KEPAI310000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화면명</a:t>
                      </a:r>
                      <a:endParaRPr sz="10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구독 페이지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네비게이션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구독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화면개요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구독 신청</a:t>
                      </a:r>
                      <a:endParaRPr sz="10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12" name="Google Shape;51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5202" y="1996440"/>
            <a:ext cx="6767859" cy="4173106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13"/>
          <p:cNvSpPr txBox="1">
            <a:spLocks noGrp="1"/>
          </p:cNvSpPr>
          <p:nvPr>
            <p:ph type="body" idx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Ⅱ. 화면 내역</a:t>
            </a:r>
            <a:endParaRPr/>
          </a:p>
        </p:txBody>
      </p:sp>
      <p:sp>
        <p:nvSpPr>
          <p:cNvPr id="514" name="Google Shape;514;p13"/>
          <p:cNvSpPr txBox="1">
            <a:spLocks noGrp="1"/>
          </p:cNvSpPr>
          <p:nvPr>
            <p:ph type="body" idx="3"/>
          </p:nvPr>
        </p:nvSpPr>
        <p:spPr>
          <a:xfrm>
            <a:off x="416494" y="570841"/>
            <a:ext cx="6191339" cy="288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구독 페이지</a:t>
            </a:r>
            <a:endParaRPr/>
          </a:p>
        </p:txBody>
      </p:sp>
      <p:sp>
        <p:nvSpPr>
          <p:cNvPr id="515" name="Google Shape;515;p13"/>
          <p:cNvSpPr txBox="1">
            <a:spLocks noGrp="1"/>
          </p:cNvSpPr>
          <p:nvPr>
            <p:ph type="body" idx="4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화면정의서</a:t>
            </a:r>
            <a:endParaRPr/>
          </a:p>
        </p:txBody>
      </p:sp>
      <p:sp>
        <p:nvSpPr>
          <p:cNvPr id="516" name="Google Shape;516;p13"/>
          <p:cNvSpPr txBox="1">
            <a:spLocks noGrp="1"/>
          </p:cNvSpPr>
          <p:nvPr>
            <p:ph type="body" idx="2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3. 구독 페이지</a:t>
            </a:r>
            <a:endParaRPr/>
          </a:p>
        </p:txBody>
      </p:sp>
      <p:graphicFrame>
        <p:nvGraphicFramePr>
          <p:cNvPr id="517" name="Google Shape;517;p13"/>
          <p:cNvGraphicFramePr/>
          <p:nvPr/>
        </p:nvGraphicFramePr>
        <p:xfrm>
          <a:off x="7393862" y="1938161"/>
          <a:ext cx="2016225" cy="4158200"/>
        </p:xfrm>
        <a:graphic>
          <a:graphicData uri="http://schemas.openxmlformats.org/drawingml/2006/table">
            <a:tbl>
              <a:tblPr>
                <a:noFill/>
                <a:tableStyleId>{DA52C884-0CA3-4B6D-9E0A-A3EDD5C1E804}</a:tableStyleId>
              </a:tblPr>
              <a:tblGrid>
                <a:gridCol w="9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9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0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*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 포털 서비스 구독 신청 페이지</a:t>
                      </a:r>
                      <a:endParaRPr sz="7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NEW CAR 로고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0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구독 신청 확인 화면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[2-1] 구독/취소 버튼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6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구독을 누르면 구독 적용, 취소 누르면 구독 페이지(</a:t>
                      </a: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KEPAI300000</a:t>
                      </a: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)로 이동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0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0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0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#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18" name="Google Shape;518;p13"/>
          <p:cNvSpPr/>
          <p:nvPr/>
        </p:nvSpPr>
        <p:spPr>
          <a:xfrm>
            <a:off x="2939800" y="2264061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9" name="Google Shape;519;p13"/>
          <p:cNvSpPr/>
          <p:nvPr/>
        </p:nvSpPr>
        <p:spPr>
          <a:xfrm>
            <a:off x="2735644" y="2986399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0" name="Google Shape;520;p13"/>
          <p:cNvSpPr/>
          <p:nvPr/>
        </p:nvSpPr>
        <p:spPr>
          <a:xfrm>
            <a:off x="2735645" y="3117405"/>
            <a:ext cx="2400235" cy="252901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13"/>
          <p:cNvSpPr/>
          <p:nvPr/>
        </p:nvSpPr>
        <p:spPr>
          <a:xfrm>
            <a:off x="7396437" y="6097546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다음 페이지 계속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13"/>
          <p:cNvSpPr/>
          <p:nvPr/>
        </p:nvSpPr>
        <p:spPr>
          <a:xfrm>
            <a:off x="2933699" y="2403270"/>
            <a:ext cx="1965961" cy="48336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13"/>
          <p:cNvSpPr/>
          <p:nvPr/>
        </p:nvSpPr>
        <p:spPr>
          <a:xfrm>
            <a:off x="3612680" y="4845977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2.1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4" name="Google Shape;524;p13"/>
          <p:cNvSpPr/>
          <p:nvPr/>
        </p:nvSpPr>
        <p:spPr>
          <a:xfrm>
            <a:off x="3627119" y="4983480"/>
            <a:ext cx="608943" cy="35814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1" name="Google Shape;511;p13"/>
          <p:cNvGraphicFramePr/>
          <p:nvPr>
            <p:extLst>
              <p:ext uri="{D42A27DB-BD31-4B8C-83A1-F6EECF244321}">
                <p14:modId xmlns:p14="http://schemas.microsoft.com/office/powerpoint/2010/main" val="4262194417"/>
              </p:ext>
            </p:extLst>
          </p:nvPr>
        </p:nvGraphicFramePr>
        <p:xfrm>
          <a:off x="486975" y="1195590"/>
          <a:ext cx="8949200" cy="5044700"/>
        </p:xfrm>
        <a:graphic>
          <a:graphicData uri="http://schemas.openxmlformats.org/drawingml/2006/table">
            <a:tbl>
              <a:tblPr>
                <a:noFill/>
                <a:tableStyleId>{DA52C884-0CA3-4B6D-9E0A-A3EDD5C1E804}</a:tableStyleId>
              </a:tblPr>
              <a:tblGrid>
                <a:gridCol w="84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화면ID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KEPAI310000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화면명</a:t>
                      </a:r>
                      <a:endParaRPr sz="10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구독 페이지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네비게이션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구독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화면개요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구독</a:t>
                      </a:r>
                      <a:r>
                        <a:rPr lang="en-US" sz="10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u="none" strike="noStrike" cap="none" dirty="0" err="1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신청</a:t>
                      </a:r>
                      <a:r>
                        <a:rPr lang="en-US" sz="100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sz="100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완료</a:t>
                      </a:r>
                      <a:endParaRPr sz="10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03" y="2010126"/>
            <a:ext cx="6690805" cy="4157410"/>
          </a:xfrm>
          <a:prstGeom prst="rect">
            <a:avLst/>
          </a:prstGeom>
        </p:spPr>
      </p:pic>
      <p:sp>
        <p:nvSpPr>
          <p:cNvPr id="513" name="Google Shape;513;p13"/>
          <p:cNvSpPr txBox="1">
            <a:spLocks noGrp="1"/>
          </p:cNvSpPr>
          <p:nvPr>
            <p:ph type="body" idx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Ⅱ. 화면 내역</a:t>
            </a:r>
            <a:endParaRPr/>
          </a:p>
        </p:txBody>
      </p:sp>
      <p:sp>
        <p:nvSpPr>
          <p:cNvPr id="514" name="Google Shape;514;p13"/>
          <p:cNvSpPr txBox="1">
            <a:spLocks noGrp="1"/>
          </p:cNvSpPr>
          <p:nvPr>
            <p:ph type="body" idx="3"/>
          </p:nvPr>
        </p:nvSpPr>
        <p:spPr>
          <a:xfrm>
            <a:off x="416494" y="570841"/>
            <a:ext cx="6191339" cy="288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구독 페이지</a:t>
            </a:r>
            <a:endParaRPr/>
          </a:p>
        </p:txBody>
      </p:sp>
      <p:sp>
        <p:nvSpPr>
          <p:cNvPr id="515" name="Google Shape;515;p13"/>
          <p:cNvSpPr txBox="1">
            <a:spLocks noGrp="1"/>
          </p:cNvSpPr>
          <p:nvPr>
            <p:ph type="body" idx="4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화면정의서</a:t>
            </a:r>
            <a:endParaRPr/>
          </a:p>
        </p:txBody>
      </p:sp>
      <p:sp>
        <p:nvSpPr>
          <p:cNvPr id="516" name="Google Shape;516;p13"/>
          <p:cNvSpPr txBox="1">
            <a:spLocks noGrp="1"/>
          </p:cNvSpPr>
          <p:nvPr>
            <p:ph type="body" idx="2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3. 구독 페이지</a:t>
            </a:r>
            <a:endParaRPr/>
          </a:p>
        </p:txBody>
      </p:sp>
      <p:graphicFrame>
        <p:nvGraphicFramePr>
          <p:cNvPr id="517" name="Google Shape;517;p13"/>
          <p:cNvGraphicFramePr/>
          <p:nvPr>
            <p:extLst>
              <p:ext uri="{D42A27DB-BD31-4B8C-83A1-F6EECF244321}">
                <p14:modId xmlns:p14="http://schemas.microsoft.com/office/powerpoint/2010/main" val="3114637173"/>
              </p:ext>
            </p:extLst>
          </p:nvPr>
        </p:nvGraphicFramePr>
        <p:xfrm>
          <a:off x="7409102" y="1938161"/>
          <a:ext cx="2016225" cy="4203280"/>
        </p:xfrm>
        <a:graphic>
          <a:graphicData uri="http://schemas.openxmlformats.org/drawingml/2006/table">
            <a:tbl>
              <a:tblPr>
                <a:noFill/>
                <a:tableStyleId>{DA52C884-0CA3-4B6D-9E0A-A3EDD5C1E804}</a:tableStyleId>
              </a:tblPr>
              <a:tblGrid>
                <a:gridCol w="9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9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5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*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 포털 서비스 구독 신청 페이지</a:t>
                      </a:r>
                      <a:endParaRPr sz="7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3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NEW CAR 로고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506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구독</a:t>
                      </a:r>
                      <a:r>
                        <a:rPr 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700" b="0" i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신청</a:t>
                      </a:r>
                      <a:r>
                        <a:rPr 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sz="700" b="0" i="0" u="none" strike="noStrike" cap="none" dirty="0" smtClean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완료</a:t>
                      </a:r>
                      <a:r>
                        <a:rPr lang="en-US" sz="700" b="0" i="0" u="none" strike="noStrike" cap="none" dirty="0" smtClean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700" b="0" i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</a:t>
                      </a:r>
                      <a:endParaRPr sz="700" b="0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[2-1] </a:t>
                      </a:r>
                      <a:r>
                        <a:rPr lang="en-US" sz="700" b="0" i="0" u="none" strike="noStrike" cap="none" dirty="0" err="1" smtClean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구독</a:t>
                      </a:r>
                      <a:r>
                        <a:rPr lang="en-US" sz="700" b="0" i="0" u="none" strike="noStrike" cap="none" dirty="0" smtClean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sz="700" b="0" i="0" u="none" strike="noStrike" cap="none" dirty="0" smtClean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정보 표시</a:t>
                      </a:r>
                      <a:endParaRPr sz="700" b="0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6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 dirty="0" smtClean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[2-2]</a:t>
                      </a:r>
                      <a:r>
                        <a:rPr lang="en-US" sz="700" b="0" i="0" u="none" strike="noStrike" cap="none" baseline="0" dirty="0" smtClean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sz="700" b="0" i="0" u="none" strike="noStrike" cap="none" baseline="0" dirty="0" smtClean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구독 신청 완료 확인 버튼</a:t>
                      </a:r>
                      <a:endParaRPr lang="en-US" altLang="ko-KR" sz="700" b="0" i="0" u="none" strike="noStrike" cap="none" baseline="0" dirty="0" smtClean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6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altLang="ko-KR" sz="700" b="0" i="0" u="none" strike="noStrike" cap="none" baseline="0" dirty="0" smtClean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</a:t>
                      </a:r>
                      <a:r>
                        <a:rPr lang="ko-KR" altLang="en-US" sz="700" b="0" i="0" u="none" strike="noStrike" cap="none" baseline="0" dirty="0" smtClean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누를 시 구독 신청 페이지</a:t>
                      </a:r>
                      <a:r>
                        <a:rPr lang="en-US" altLang="ko-KR" sz="700" b="0" i="0" u="none" strike="noStrike" cap="none" baseline="0" dirty="0" smtClean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(KEPAI300000)</a:t>
                      </a:r>
                      <a:r>
                        <a:rPr lang="ko-KR" altLang="en-US" sz="700" b="0" i="0" u="none" strike="noStrike" cap="none" baseline="0" dirty="0" smtClean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 이동</a:t>
                      </a:r>
                      <a:endParaRPr lang="en-US" altLang="ko-KR" sz="700" b="0" i="0" u="none" strike="noStrike" cap="none" baseline="0" dirty="0" smtClean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6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 baseline="0" dirty="0" smtClean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[2-3] </a:t>
                      </a:r>
                      <a:r>
                        <a:rPr lang="ko-KR" altLang="en-US" sz="700" b="0" i="0" u="none" strike="noStrike" cap="none" baseline="0" dirty="0" smtClean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구독 신청 완료 취소 버튼</a:t>
                      </a:r>
                      <a:endParaRPr lang="en-US" altLang="ko-KR" sz="700" b="0" i="0" u="none" strike="noStrike" cap="none" baseline="0" dirty="0" smtClean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6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 baseline="0" dirty="0" smtClean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</a:t>
                      </a:r>
                      <a:r>
                        <a:rPr lang="ko-KR" altLang="en-US" sz="700" b="0" i="0" u="none" strike="noStrike" cap="none" baseline="0" dirty="0" smtClean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뒤로 가기</a:t>
                      </a:r>
                      <a:endParaRPr sz="700" b="0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5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700" b="0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5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700" b="0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5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#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700" b="0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18" name="Google Shape;518;p13"/>
          <p:cNvSpPr/>
          <p:nvPr/>
        </p:nvSpPr>
        <p:spPr>
          <a:xfrm>
            <a:off x="2939800" y="2264061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9" name="Google Shape;519;p13"/>
          <p:cNvSpPr/>
          <p:nvPr/>
        </p:nvSpPr>
        <p:spPr>
          <a:xfrm>
            <a:off x="2735644" y="2986399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0" name="Google Shape;520;p13"/>
          <p:cNvSpPr/>
          <p:nvPr/>
        </p:nvSpPr>
        <p:spPr>
          <a:xfrm>
            <a:off x="2735645" y="3117405"/>
            <a:ext cx="2400235" cy="252901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13"/>
          <p:cNvSpPr/>
          <p:nvPr/>
        </p:nvSpPr>
        <p:spPr>
          <a:xfrm>
            <a:off x="7396437" y="6097546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다음 페이지 계속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13"/>
          <p:cNvSpPr/>
          <p:nvPr/>
        </p:nvSpPr>
        <p:spPr>
          <a:xfrm>
            <a:off x="2933699" y="2403270"/>
            <a:ext cx="1965961" cy="48336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13"/>
          <p:cNvSpPr/>
          <p:nvPr/>
        </p:nvSpPr>
        <p:spPr>
          <a:xfrm>
            <a:off x="3317953" y="3920230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2.1</a:t>
            </a:r>
            <a:endParaRPr sz="7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4" name="Google Shape;524;p13"/>
          <p:cNvSpPr/>
          <p:nvPr/>
        </p:nvSpPr>
        <p:spPr>
          <a:xfrm>
            <a:off x="3327248" y="4064230"/>
            <a:ext cx="1188768" cy="110727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524;p13"/>
          <p:cNvSpPr/>
          <p:nvPr/>
        </p:nvSpPr>
        <p:spPr>
          <a:xfrm>
            <a:off x="3648268" y="5227865"/>
            <a:ext cx="298585" cy="280161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524;p13"/>
          <p:cNvSpPr/>
          <p:nvPr/>
        </p:nvSpPr>
        <p:spPr>
          <a:xfrm>
            <a:off x="3946853" y="5226609"/>
            <a:ext cx="298585" cy="281417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523;p13"/>
          <p:cNvSpPr/>
          <p:nvPr/>
        </p:nvSpPr>
        <p:spPr>
          <a:xfrm>
            <a:off x="3407376" y="5367945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2.2</a:t>
            </a:r>
            <a:endParaRPr sz="7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523;p13"/>
          <p:cNvSpPr/>
          <p:nvPr/>
        </p:nvSpPr>
        <p:spPr>
          <a:xfrm>
            <a:off x="4245438" y="5356228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2.3</a:t>
            </a:r>
            <a:endParaRPr sz="7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13422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9" name="Google Shape;529;p14"/>
          <p:cNvGraphicFramePr/>
          <p:nvPr>
            <p:extLst>
              <p:ext uri="{D42A27DB-BD31-4B8C-83A1-F6EECF244321}">
                <p14:modId xmlns:p14="http://schemas.microsoft.com/office/powerpoint/2010/main" val="2068436786"/>
              </p:ext>
            </p:extLst>
          </p:nvPr>
        </p:nvGraphicFramePr>
        <p:xfrm>
          <a:off x="486975" y="1195590"/>
          <a:ext cx="8949200" cy="5044700"/>
        </p:xfrm>
        <a:graphic>
          <a:graphicData uri="http://schemas.openxmlformats.org/drawingml/2006/table">
            <a:tbl>
              <a:tblPr>
                <a:noFill/>
                <a:tableStyleId>{DA52C884-0CA3-4B6D-9E0A-A3EDD5C1E804}</a:tableStyleId>
              </a:tblPr>
              <a:tblGrid>
                <a:gridCol w="84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화면ID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 dirty="0" smtClean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KEPAI</a:t>
                      </a:r>
                      <a:r>
                        <a:rPr lang="en-US" sz="1000" b="0" i="0" u="none" strike="noStrike" cap="none" dirty="0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  <a:r>
                        <a:rPr lang="en-US" sz="1000" b="0" i="0" u="none" strike="noStrike" cap="none" dirty="0" smtClean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0000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화면명</a:t>
                      </a:r>
                      <a:endParaRPr sz="10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구독 페이지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네비게이션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구독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화면개요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구독 신청 실패</a:t>
                      </a:r>
                      <a:endParaRPr sz="10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30" name="Google Shape;53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3376" y="2034540"/>
            <a:ext cx="6723724" cy="4135006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14"/>
          <p:cNvSpPr txBox="1">
            <a:spLocks noGrp="1"/>
          </p:cNvSpPr>
          <p:nvPr>
            <p:ph type="body" idx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Ⅱ. 화면 내역</a:t>
            </a:r>
            <a:endParaRPr/>
          </a:p>
        </p:txBody>
      </p:sp>
      <p:sp>
        <p:nvSpPr>
          <p:cNvPr id="532" name="Google Shape;532;p14"/>
          <p:cNvSpPr txBox="1">
            <a:spLocks noGrp="1"/>
          </p:cNvSpPr>
          <p:nvPr>
            <p:ph type="body" idx="3"/>
          </p:nvPr>
        </p:nvSpPr>
        <p:spPr>
          <a:xfrm>
            <a:off x="416494" y="570841"/>
            <a:ext cx="6191339" cy="288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구독 페이지</a:t>
            </a:r>
            <a:endParaRPr/>
          </a:p>
        </p:txBody>
      </p:sp>
      <p:sp>
        <p:nvSpPr>
          <p:cNvPr id="533" name="Google Shape;533;p14"/>
          <p:cNvSpPr txBox="1">
            <a:spLocks noGrp="1"/>
          </p:cNvSpPr>
          <p:nvPr>
            <p:ph type="body" idx="4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화면정의서</a:t>
            </a:r>
            <a:endParaRPr/>
          </a:p>
        </p:txBody>
      </p:sp>
      <p:sp>
        <p:nvSpPr>
          <p:cNvPr id="534" name="Google Shape;534;p14"/>
          <p:cNvSpPr txBox="1">
            <a:spLocks noGrp="1"/>
          </p:cNvSpPr>
          <p:nvPr>
            <p:ph type="body" idx="2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3. 구독 페이지</a:t>
            </a:r>
            <a:endParaRPr/>
          </a:p>
        </p:txBody>
      </p:sp>
      <p:graphicFrame>
        <p:nvGraphicFramePr>
          <p:cNvPr id="535" name="Google Shape;535;p14"/>
          <p:cNvGraphicFramePr/>
          <p:nvPr/>
        </p:nvGraphicFramePr>
        <p:xfrm>
          <a:off x="7393862" y="1938161"/>
          <a:ext cx="2016225" cy="4158200"/>
        </p:xfrm>
        <a:graphic>
          <a:graphicData uri="http://schemas.openxmlformats.org/drawingml/2006/table">
            <a:tbl>
              <a:tblPr>
                <a:noFill/>
                <a:tableStyleId>{DA52C884-0CA3-4B6D-9E0A-A3EDD5C1E804}</a:tableStyleId>
              </a:tblPr>
              <a:tblGrid>
                <a:gridCol w="9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9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0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*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 포털 서비스 구독 신청 실패 페이지</a:t>
                      </a:r>
                      <a:endParaRPr sz="7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NEW CAR 로고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0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구독 신청 실패 화면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[2-1] 구독 신청 실패 확인 버튼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6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클릭 시 구독 신청 페이지(</a:t>
                      </a: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KEPAI300000</a:t>
                      </a: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)로 이동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0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0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0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#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36" name="Google Shape;536;p14"/>
          <p:cNvSpPr/>
          <p:nvPr/>
        </p:nvSpPr>
        <p:spPr>
          <a:xfrm>
            <a:off x="2939800" y="2264061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7" name="Google Shape;537;p14"/>
          <p:cNvSpPr/>
          <p:nvPr/>
        </p:nvSpPr>
        <p:spPr>
          <a:xfrm>
            <a:off x="2735644" y="2986399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8" name="Google Shape;538;p14"/>
          <p:cNvSpPr/>
          <p:nvPr/>
        </p:nvSpPr>
        <p:spPr>
          <a:xfrm>
            <a:off x="2735645" y="3117405"/>
            <a:ext cx="2400235" cy="252901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14"/>
          <p:cNvSpPr/>
          <p:nvPr/>
        </p:nvSpPr>
        <p:spPr>
          <a:xfrm>
            <a:off x="2933699" y="2403270"/>
            <a:ext cx="1965961" cy="48336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14"/>
          <p:cNvSpPr/>
          <p:nvPr/>
        </p:nvSpPr>
        <p:spPr>
          <a:xfrm>
            <a:off x="3666020" y="4785017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2.1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1" name="Google Shape;541;p14"/>
          <p:cNvSpPr/>
          <p:nvPr/>
        </p:nvSpPr>
        <p:spPr>
          <a:xfrm>
            <a:off x="3679543" y="4926615"/>
            <a:ext cx="449581" cy="37702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6" name="Google Shape;546;p15"/>
          <p:cNvGraphicFramePr/>
          <p:nvPr/>
        </p:nvGraphicFramePr>
        <p:xfrm>
          <a:off x="486975" y="1195590"/>
          <a:ext cx="8949200" cy="5044700"/>
        </p:xfrm>
        <a:graphic>
          <a:graphicData uri="http://schemas.openxmlformats.org/drawingml/2006/table">
            <a:tbl>
              <a:tblPr>
                <a:noFill/>
                <a:tableStyleId>{DA52C884-0CA3-4B6D-9E0A-A3EDD5C1E804}</a:tableStyleId>
              </a:tblPr>
              <a:tblGrid>
                <a:gridCol w="84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화면ID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KEPAI</a:t>
                      </a:r>
                      <a:r>
                        <a:rPr lang="en-US" sz="10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en-US" sz="10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0000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화면명</a:t>
                      </a:r>
                      <a:endParaRPr sz="10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문의 페이지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네비게이션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문의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화면개요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 문의 게시판</a:t>
                      </a:r>
                      <a:endParaRPr sz="10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47" name="Google Shape;54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269" y="1985602"/>
            <a:ext cx="6810282" cy="4171358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15"/>
          <p:cNvSpPr txBox="1">
            <a:spLocks noGrp="1"/>
          </p:cNvSpPr>
          <p:nvPr>
            <p:ph type="body" idx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Ⅱ. 화면 내역</a:t>
            </a:r>
            <a:endParaRPr/>
          </a:p>
        </p:txBody>
      </p:sp>
      <p:sp>
        <p:nvSpPr>
          <p:cNvPr id="549" name="Google Shape;549;p15"/>
          <p:cNvSpPr txBox="1">
            <a:spLocks noGrp="1"/>
          </p:cNvSpPr>
          <p:nvPr>
            <p:ph type="body" idx="3"/>
          </p:nvPr>
        </p:nvSpPr>
        <p:spPr>
          <a:xfrm>
            <a:off x="416494" y="570841"/>
            <a:ext cx="6191339" cy="288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문의 페이지</a:t>
            </a:r>
            <a:endParaRPr/>
          </a:p>
        </p:txBody>
      </p:sp>
      <p:sp>
        <p:nvSpPr>
          <p:cNvPr id="550" name="Google Shape;550;p15"/>
          <p:cNvSpPr txBox="1">
            <a:spLocks noGrp="1"/>
          </p:cNvSpPr>
          <p:nvPr>
            <p:ph type="body" idx="4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화면정의서</a:t>
            </a:r>
            <a:endParaRPr/>
          </a:p>
        </p:txBody>
      </p:sp>
      <p:sp>
        <p:nvSpPr>
          <p:cNvPr id="551" name="Google Shape;551;p15"/>
          <p:cNvSpPr txBox="1">
            <a:spLocks noGrp="1"/>
          </p:cNvSpPr>
          <p:nvPr>
            <p:ph type="body" idx="2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4. 문의 페이지</a:t>
            </a:r>
            <a:endParaRPr/>
          </a:p>
        </p:txBody>
      </p:sp>
      <p:graphicFrame>
        <p:nvGraphicFramePr>
          <p:cNvPr id="552" name="Google Shape;552;p15"/>
          <p:cNvGraphicFramePr/>
          <p:nvPr/>
        </p:nvGraphicFramePr>
        <p:xfrm>
          <a:off x="7393862" y="1938161"/>
          <a:ext cx="2016225" cy="4158200"/>
        </p:xfrm>
        <a:graphic>
          <a:graphicData uri="http://schemas.openxmlformats.org/drawingml/2006/table">
            <a:tbl>
              <a:tblPr>
                <a:noFill/>
                <a:tableStyleId>{DA52C884-0CA3-4B6D-9E0A-A3EDD5C1E804}</a:tableStyleId>
              </a:tblPr>
              <a:tblGrid>
                <a:gridCol w="9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9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0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*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 포털 서비스 문의 게시판 페이지</a:t>
                      </a:r>
                      <a:endParaRPr sz="7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상단 정보 및 GNB 영역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0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문의 게시판 기본 화면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[2-1] 문의 글 제목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문의 게시판에 올라온 문의 글의 제목 확인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[2-2] 대기 상태/답변 완료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관리자의 답변 작성 유무에 따라 상태 달라짐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0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문의하기 버튼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6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클릭 시 문의하기 화면(</a:t>
                      </a: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KEPAI</a:t>
                      </a:r>
                      <a:r>
                        <a:rPr lang="en-US" sz="8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</a:t>
                      </a:r>
                      <a:r>
                        <a:rPr lang="en-US" sz="8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0000)</a:t>
                      </a: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으로 이동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0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페이지 번호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0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#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53" name="Google Shape;553;p15"/>
          <p:cNvSpPr/>
          <p:nvPr/>
        </p:nvSpPr>
        <p:spPr>
          <a:xfrm>
            <a:off x="845361" y="1939631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4" name="Google Shape;554;p15"/>
          <p:cNvSpPr/>
          <p:nvPr/>
        </p:nvSpPr>
        <p:spPr>
          <a:xfrm>
            <a:off x="2695077" y="2540696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5" name="Google Shape;555;p15"/>
          <p:cNvSpPr/>
          <p:nvPr/>
        </p:nvSpPr>
        <p:spPr>
          <a:xfrm>
            <a:off x="2695078" y="2674620"/>
            <a:ext cx="2791322" cy="189738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15"/>
          <p:cNvSpPr/>
          <p:nvPr/>
        </p:nvSpPr>
        <p:spPr>
          <a:xfrm>
            <a:off x="7396437" y="6097546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다음 페이지 계속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15"/>
          <p:cNvSpPr/>
          <p:nvPr/>
        </p:nvSpPr>
        <p:spPr>
          <a:xfrm>
            <a:off x="856193" y="2068139"/>
            <a:ext cx="6078007" cy="3672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15"/>
          <p:cNvSpPr/>
          <p:nvPr/>
        </p:nvSpPr>
        <p:spPr>
          <a:xfrm>
            <a:off x="3675016" y="4949398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9" name="Google Shape;559;p15"/>
          <p:cNvSpPr/>
          <p:nvPr/>
        </p:nvSpPr>
        <p:spPr>
          <a:xfrm>
            <a:off x="3670405" y="4653201"/>
            <a:ext cx="543455" cy="285797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15"/>
          <p:cNvSpPr/>
          <p:nvPr/>
        </p:nvSpPr>
        <p:spPr>
          <a:xfrm>
            <a:off x="2711178" y="2695735"/>
            <a:ext cx="2775222" cy="37702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15"/>
          <p:cNvSpPr/>
          <p:nvPr/>
        </p:nvSpPr>
        <p:spPr>
          <a:xfrm>
            <a:off x="2711177" y="2929380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2-1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2" name="Google Shape;562;p15"/>
          <p:cNvSpPr/>
          <p:nvPr/>
        </p:nvSpPr>
        <p:spPr>
          <a:xfrm>
            <a:off x="4736775" y="2694485"/>
            <a:ext cx="749625" cy="37702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15"/>
          <p:cNvSpPr/>
          <p:nvPr/>
        </p:nvSpPr>
        <p:spPr>
          <a:xfrm>
            <a:off x="4736775" y="2549235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4" name="Google Shape;564;p15"/>
          <p:cNvSpPr/>
          <p:nvPr/>
        </p:nvSpPr>
        <p:spPr>
          <a:xfrm>
            <a:off x="3833563" y="5147357"/>
            <a:ext cx="250758" cy="285797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15"/>
          <p:cNvSpPr/>
          <p:nvPr/>
        </p:nvSpPr>
        <p:spPr>
          <a:xfrm>
            <a:off x="3833562" y="5415113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0" name="Google Shape;570;p16"/>
          <p:cNvGraphicFramePr/>
          <p:nvPr/>
        </p:nvGraphicFramePr>
        <p:xfrm>
          <a:off x="486975" y="11955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{DA52C884-0CA3-4B6D-9E0A-A3EDD5C1E804}</a:tableStyleId>
              </a:tblPr>
              <a:tblGrid>
                <a:gridCol w="84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화면ID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KEPAI</a:t>
                      </a:r>
                      <a:r>
                        <a:rPr lang="en-US" sz="10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en-US" sz="10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0000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화면명</a:t>
                      </a:r>
                      <a:endParaRPr sz="10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문의 페이지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네비게이션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문의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화면개요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 문의 게시판</a:t>
                      </a:r>
                      <a:endParaRPr sz="10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71" name="Google Shape;57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220" y="1986461"/>
            <a:ext cx="6667500" cy="418586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16"/>
          <p:cNvSpPr txBox="1">
            <a:spLocks noGrp="1"/>
          </p:cNvSpPr>
          <p:nvPr>
            <p:ph type="body" idx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Ⅱ. 화면 내역</a:t>
            </a:r>
            <a:endParaRPr/>
          </a:p>
        </p:txBody>
      </p:sp>
      <p:sp>
        <p:nvSpPr>
          <p:cNvPr id="573" name="Google Shape;573;p16"/>
          <p:cNvSpPr txBox="1">
            <a:spLocks noGrp="1"/>
          </p:cNvSpPr>
          <p:nvPr>
            <p:ph type="body" idx="3"/>
          </p:nvPr>
        </p:nvSpPr>
        <p:spPr>
          <a:xfrm>
            <a:off x="416494" y="570841"/>
            <a:ext cx="6191339" cy="288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문의 페이지</a:t>
            </a:r>
            <a:endParaRPr/>
          </a:p>
        </p:txBody>
      </p:sp>
      <p:sp>
        <p:nvSpPr>
          <p:cNvPr id="574" name="Google Shape;574;p16"/>
          <p:cNvSpPr txBox="1">
            <a:spLocks noGrp="1"/>
          </p:cNvSpPr>
          <p:nvPr>
            <p:ph type="body" idx="4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화면정의서</a:t>
            </a:r>
            <a:endParaRPr/>
          </a:p>
        </p:txBody>
      </p:sp>
      <p:sp>
        <p:nvSpPr>
          <p:cNvPr id="575" name="Google Shape;575;p16"/>
          <p:cNvSpPr txBox="1">
            <a:spLocks noGrp="1"/>
          </p:cNvSpPr>
          <p:nvPr>
            <p:ph type="body" idx="2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4. 문의 페이지</a:t>
            </a:r>
            <a:endParaRPr/>
          </a:p>
        </p:txBody>
      </p:sp>
      <p:graphicFrame>
        <p:nvGraphicFramePr>
          <p:cNvPr id="576" name="Google Shape;576;p16"/>
          <p:cNvGraphicFramePr/>
          <p:nvPr/>
        </p:nvGraphicFramePr>
        <p:xfrm>
          <a:off x="7393862" y="193816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{DA52C884-0CA3-4B6D-9E0A-A3EDD5C1E804}</a:tableStyleId>
              </a:tblPr>
              <a:tblGrid>
                <a:gridCol w="9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9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4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*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 포털 서비스 문의 게시판 페이지</a:t>
                      </a:r>
                      <a:endParaRPr sz="7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상단 정보 및 GNB 영역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0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회원일 시의 문의 게시판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[2-1] 문의를 남긴 날짜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[2-2] 문의 내용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[2-3] 문의 게시 글 수정 버튼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6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누를 시 문의 작성 및 수정 화면(</a:t>
                      </a: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KEPAI</a:t>
                      </a:r>
                      <a:r>
                        <a:rPr lang="en-US" sz="8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</a:t>
                      </a:r>
                      <a:r>
                        <a:rPr lang="en-US" sz="8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0000)으로 이동 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[2-4] 문의 게시 글 삭제 버튼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4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이전에 남긴 문의 글 제목과 답변 여부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4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4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#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77" name="Google Shape;577;p16"/>
          <p:cNvSpPr/>
          <p:nvPr/>
        </p:nvSpPr>
        <p:spPr>
          <a:xfrm>
            <a:off x="845361" y="1939631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8" name="Google Shape;578;p16"/>
          <p:cNvSpPr/>
          <p:nvPr/>
        </p:nvSpPr>
        <p:spPr>
          <a:xfrm>
            <a:off x="2652461" y="2929359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9" name="Google Shape;579;p16"/>
          <p:cNvSpPr/>
          <p:nvPr/>
        </p:nvSpPr>
        <p:spPr>
          <a:xfrm>
            <a:off x="2656976" y="3078272"/>
            <a:ext cx="2791322" cy="1653747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16"/>
          <p:cNvSpPr/>
          <p:nvPr/>
        </p:nvSpPr>
        <p:spPr>
          <a:xfrm>
            <a:off x="7396437" y="6097546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다음 페이지 계속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16"/>
          <p:cNvSpPr/>
          <p:nvPr/>
        </p:nvSpPr>
        <p:spPr>
          <a:xfrm>
            <a:off x="856193" y="2068139"/>
            <a:ext cx="6078007" cy="3672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16"/>
          <p:cNvSpPr/>
          <p:nvPr/>
        </p:nvSpPr>
        <p:spPr>
          <a:xfrm>
            <a:off x="2652461" y="5356955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3" name="Google Shape;583;p16"/>
          <p:cNvSpPr/>
          <p:nvPr/>
        </p:nvSpPr>
        <p:spPr>
          <a:xfrm>
            <a:off x="4777738" y="3549961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2-1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4" name="Google Shape;584;p16"/>
          <p:cNvSpPr/>
          <p:nvPr/>
        </p:nvSpPr>
        <p:spPr>
          <a:xfrm>
            <a:off x="2785196" y="3908023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5" name="Google Shape;585;p16"/>
          <p:cNvSpPr/>
          <p:nvPr/>
        </p:nvSpPr>
        <p:spPr>
          <a:xfrm>
            <a:off x="2656976" y="4891588"/>
            <a:ext cx="2791322" cy="460454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16"/>
          <p:cNvSpPr/>
          <p:nvPr/>
        </p:nvSpPr>
        <p:spPr>
          <a:xfrm>
            <a:off x="4777739" y="3672880"/>
            <a:ext cx="518161" cy="22856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16"/>
          <p:cNvSpPr/>
          <p:nvPr/>
        </p:nvSpPr>
        <p:spPr>
          <a:xfrm>
            <a:off x="2785197" y="4047998"/>
            <a:ext cx="1923963" cy="24206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16"/>
          <p:cNvSpPr/>
          <p:nvPr/>
        </p:nvSpPr>
        <p:spPr>
          <a:xfrm>
            <a:off x="3764280" y="4360436"/>
            <a:ext cx="288357" cy="25090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16"/>
          <p:cNvSpPr/>
          <p:nvPr/>
        </p:nvSpPr>
        <p:spPr>
          <a:xfrm>
            <a:off x="4061460" y="4360436"/>
            <a:ext cx="288357" cy="25090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16"/>
          <p:cNvSpPr/>
          <p:nvPr/>
        </p:nvSpPr>
        <p:spPr>
          <a:xfrm>
            <a:off x="3523387" y="4485887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1" name="Google Shape;591;p16"/>
          <p:cNvSpPr/>
          <p:nvPr/>
        </p:nvSpPr>
        <p:spPr>
          <a:xfrm>
            <a:off x="4349817" y="4482578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2-4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6" name="Google Shape;596;p17"/>
          <p:cNvGraphicFramePr/>
          <p:nvPr/>
        </p:nvGraphicFramePr>
        <p:xfrm>
          <a:off x="486975" y="11955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{DA52C884-0CA3-4B6D-9E0A-A3EDD5C1E804}</a:tableStyleId>
              </a:tblPr>
              <a:tblGrid>
                <a:gridCol w="84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화면ID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KEPAI</a:t>
                      </a:r>
                      <a:r>
                        <a:rPr lang="en-US" sz="10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</a:t>
                      </a:r>
                      <a:r>
                        <a:rPr lang="en-US" sz="10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0000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화면명</a:t>
                      </a:r>
                      <a:endParaRPr sz="10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문의 페이지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네비게이션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문의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화면개요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 문의/수정</a:t>
                      </a:r>
                      <a:endParaRPr sz="10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97" name="Google Shape;59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470" y="2002836"/>
            <a:ext cx="6766220" cy="4161744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17"/>
          <p:cNvSpPr txBox="1">
            <a:spLocks noGrp="1"/>
          </p:cNvSpPr>
          <p:nvPr>
            <p:ph type="body" idx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Ⅱ. 화면 내역</a:t>
            </a:r>
            <a:endParaRPr/>
          </a:p>
        </p:txBody>
      </p:sp>
      <p:sp>
        <p:nvSpPr>
          <p:cNvPr id="599" name="Google Shape;599;p17"/>
          <p:cNvSpPr txBox="1">
            <a:spLocks noGrp="1"/>
          </p:cNvSpPr>
          <p:nvPr>
            <p:ph type="body" idx="3"/>
          </p:nvPr>
        </p:nvSpPr>
        <p:spPr>
          <a:xfrm>
            <a:off x="416494" y="570841"/>
            <a:ext cx="6191339" cy="288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문의 페이지</a:t>
            </a:r>
            <a:endParaRPr/>
          </a:p>
        </p:txBody>
      </p:sp>
      <p:sp>
        <p:nvSpPr>
          <p:cNvPr id="600" name="Google Shape;600;p17"/>
          <p:cNvSpPr txBox="1">
            <a:spLocks noGrp="1"/>
          </p:cNvSpPr>
          <p:nvPr>
            <p:ph type="body" idx="4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화면정의서</a:t>
            </a:r>
            <a:endParaRPr/>
          </a:p>
        </p:txBody>
      </p:sp>
      <p:sp>
        <p:nvSpPr>
          <p:cNvPr id="601" name="Google Shape;601;p17"/>
          <p:cNvSpPr txBox="1">
            <a:spLocks noGrp="1"/>
          </p:cNvSpPr>
          <p:nvPr>
            <p:ph type="body" idx="2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4. 문의 페이지</a:t>
            </a:r>
            <a:endParaRPr/>
          </a:p>
        </p:txBody>
      </p:sp>
      <p:graphicFrame>
        <p:nvGraphicFramePr>
          <p:cNvPr id="602" name="Google Shape;602;p17"/>
          <p:cNvGraphicFramePr/>
          <p:nvPr/>
        </p:nvGraphicFramePr>
        <p:xfrm>
          <a:off x="7393862" y="193816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{DA52C884-0CA3-4B6D-9E0A-A3EDD5C1E804}</a:tableStyleId>
              </a:tblPr>
              <a:tblGrid>
                <a:gridCol w="9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9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0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*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 포털 서비스 문의 게시판 페이지</a:t>
                      </a:r>
                      <a:endParaRPr sz="7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상단 정보 및 GNB 영역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0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문의 남기기 폼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[2-1] 문의 제목 입력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문의 글의 제목 입력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[2-2] 문의 내용 입력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문의 글의 내용 입력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0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등록 버튼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0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0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#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03" name="Google Shape;603;p17"/>
          <p:cNvSpPr/>
          <p:nvPr/>
        </p:nvSpPr>
        <p:spPr>
          <a:xfrm>
            <a:off x="845361" y="1939631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4" name="Google Shape;604;p17"/>
          <p:cNvSpPr/>
          <p:nvPr/>
        </p:nvSpPr>
        <p:spPr>
          <a:xfrm>
            <a:off x="2695076" y="2798397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5" name="Google Shape;605;p17"/>
          <p:cNvSpPr/>
          <p:nvPr/>
        </p:nvSpPr>
        <p:spPr>
          <a:xfrm>
            <a:off x="2695078" y="2918460"/>
            <a:ext cx="2791322" cy="147066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17"/>
          <p:cNvSpPr/>
          <p:nvPr/>
        </p:nvSpPr>
        <p:spPr>
          <a:xfrm>
            <a:off x="7396437" y="6097546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다음 페이지 계속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17"/>
          <p:cNvSpPr/>
          <p:nvPr/>
        </p:nvSpPr>
        <p:spPr>
          <a:xfrm>
            <a:off x="856193" y="2068139"/>
            <a:ext cx="6078007" cy="3672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17"/>
          <p:cNvSpPr/>
          <p:nvPr/>
        </p:nvSpPr>
        <p:spPr>
          <a:xfrm>
            <a:off x="4885121" y="5250275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9" name="Google Shape;609;p17"/>
          <p:cNvSpPr/>
          <p:nvPr/>
        </p:nvSpPr>
        <p:spPr>
          <a:xfrm>
            <a:off x="2695076" y="3353468"/>
            <a:ext cx="2791324" cy="31602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17"/>
          <p:cNvSpPr/>
          <p:nvPr/>
        </p:nvSpPr>
        <p:spPr>
          <a:xfrm>
            <a:off x="2712586" y="3219544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2-1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1" name="Google Shape;611;p17"/>
          <p:cNvSpPr/>
          <p:nvPr/>
        </p:nvSpPr>
        <p:spPr>
          <a:xfrm>
            <a:off x="2695077" y="3677224"/>
            <a:ext cx="2791323" cy="32879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17"/>
          <p:cNvSpPr/>
          <p:nvPr/>
        </p:nvSpPr>
        <p:spPr>
          <a:xfrm>
            <a:off x="2695076" y="3992151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3" name="Google Shape;613;p17"/>
          <p:cNvSpPr/>
          <p:nvPr/>
        </p:nvSpPr>
        <p:spPr>
          <a:xfrm>
            <a:off x="4885122" y="4949399"/>
            <a:ext cx="311717" cy="300876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8" name="Google Shape;618;p18"/>
          <p:cNvGraphicFramePr/>
          <p:nvPr/>
        </p:nvGraphicFramePr>
        <p:xfrm>
          <a:off x="486975" y="11955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{DA52C884-0CA3-4B6D-9E0A-A3EDD5C1E804}</a:tableStyleId>
              </a:tblPr>
              <a:tblGrid>
                <a:gridCol w="84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화면ID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KEPAI</a:t>
                      </a:r>
                      <a:r>
                        <a:rPr lang="en-US" sz="10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42</a:t>
                      </a:r>
                      <a:r>
                        <a:rPr lang="en-US" sz="10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0000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화면명</a:t>
                      </a:r>
                      <a:endParaRPr sz="10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문의 페이지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네비게이션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문의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화면개요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 문의 관리자 답변</a:t>
                      </a:r>
                      <a:endParaRPr sz="10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19" name="Google Shape;61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4579" y="2068139"/>
            <a:ext cx="6727758" cy="4029407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18"/>
          <p:cNvSpPr txBox="1">
            <a:spLocks noGrp="1"/>
          </p:cNvSpPr>
          <p:nvPr>
            <p:ph type="body" idx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Ⅱ. 화면 내역</a:t>
            </a:r>
            <a:endParaRPr/>
          </a:p>
        </p:txBody>
      </p:sp>
      <p:sp>
        <p:nvSpPr>
          <p:cNvPr id="621" name="Google Shape;621;p18"/>
          <p:cNvSpPr txBox="1">
            <a:spLocks noGrp="1"/>
          </p:cNvSpPr>
          <p:nvPr>
            <p:ph type="body" idx="3"/>
          </p:nvPr>
        </p:nvSpPr>
        <p:spPr>
          <a:xfrm>
            <a:off x="416494" y="570841"/>
            <a:ext cx="6191339" cy="288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문의 페이지</a:t>
            </a:r>
            <a:endParaRPr/>
          </a:p>
        </p:txBody>
      </p:sp>
      <p:sp>
        <p:nvSpPr>
          <p:cNvPr id="622" name="Google Shape;622;p18"/>
          <p:cNvSpPr txBox="1">
            <a:spLocks noGrp="1"/>
          </p:cNvSpPr>
          <p:nvPr>
            <p:ph type="body" idx="4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화면정의서</a:t>
            </a:r>
            <a:endParaRPr/>
          </a:p>
        </p:txBody>
      </p:sp>
      <p:sp>
        <p:nvSpPr>
          <p:cNvPr id="623" name="Google Shape;623;p18"/>
          <p:cNvSpPr txBox="1">
            <a:spLocks noGrp="1"/>
          </p:cNvSpPr>
          <p:nvPr>
            <p:ph type="body" idx="2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4. 문의 페이지</a:t>
            </a:r>
            <a:endParaRPr/>
          </a:p>
        </p:txBody>
      </p:sp>
      <p:graphicFrame>
        <p:nvGraphicFramePr>
          <p:cNvPr id="624" name="Google Shape;624;p18"/>
          <p:cNvGraphicFramePr/>
          <p:nvPr/>
        </p:nvGraphicFramePr>
        <p:xfrm>
          <a:off x="7393862" y="193816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{DA52C884-0CA3-4B6D-9E0A-A3EDD5C1E804}</a:tableStyleId>
              </a:tblPr>
              <a:tblGrid>
                <a:gridCol w="9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9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4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*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 포털 서비스 문의 게시판 페이지</a:t>
                      </a:r>
                      <a:endParaRPr sz="7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상단 정보 및 GNB 영역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0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회원이 남긴 문의 글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[2-1] 문의를 남긴 날짜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[2-2] 문의 내용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[2-3] 관리자의 답변 여부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4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관리자가 남긴 답변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4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4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#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25" name="Google Shape;625;p18"/>
          <p:cNvSpPr/>
          <p:nvPr/>
        </p:nvSpPr>
        <p:spPr>
          <a:xfrm>
            <a:off x="845361" y="1939631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6" name="Google Shape;626;p18"/>
          <p:cNvSpPr/>
          <p:nvPr/>
        </p:nvSpPr>
        <p:spPr>
          <a:xfrm>
            <a:off x="2652461" y="2929359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7" name="Google Shape;627;p18"/>
          <p:cNvSpPr/>
          <p:nvPr/>
        </p:nvSpPr>
        <p:spPr>
          <a:xfrm>
            <a:off x="2656976" y="3078273"/>
            <a:ext cx="2791322" cy="1175346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18"/>
          <p:cNvSpPr/>
          <p:nvPr/>
        </p:nvSpPr>
        <p:spPr>
          <a:xfrm>
            <a:off x="7396437" y="6097546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다음 페이지 계속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18"/>
          <p:cNvSpPr/>
          <p:nvPr/>
        </p:nvSpPr>
        <p:spPr>
          <a:xfrm>
            <a:off x="856193" y="2068139"/>
            <a:ext cx="6078007" cy="3672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18"/>
          <p:cNvSpPr/>
          <p:nvPr/>
        </p:nvSpPr>
        <p:spPr>
          <a:xfrm>
            <a:off x="2652461" y="5214080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1" name="Google Shape;631;p18"/>
          <p:cNvSpPr/>
          <p:nvPr/>
        </p:nvSpPr>
        <p:spPr>
          <a:xfrm>
            <a:off x="4777738" y="3483286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2-1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2" name="Google Shape;632;p18"/>
          <p:cNvSpPr/>
          <p:nvPr/>
        </p:nvSpPr>
        <p:spPr>
          <a:xfrm>
            <a:off x="2785196" y="3803248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3" name="Google Shape;633;p18"/>
          <p:cNvSpPr/>
          <p:nvPr/>
        </p:nvSpPr>
        <p:spPr>
          <a:xfrm>
            <a:off x="2656976" y="4253620"/>
            <a:ext cx="2791322" cy="960586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18"/>
          <p:cNvSpPr/>
          <p:nvPr/>
        </p:nvSpPr>
        <p:spPr>
          <a:xfrm>
            <a:off x="4777739" y="3606205"/>
            <a:ext cx="518161" cy="1806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18"/>
          <p:cNvSpPr/>
          <p:nvPr/>
        </p:nvSpPr>
        <p:spPr>
          <a:xfrm>
            <a:off x="2785197" y="3943223"/>
            <a:ext cx="1923963" cy="24206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18"/>
          <p:cNvSpPr/>
          <p:nvPr/>
        </p:nvSpPr>
        <p:spPr>
          <a:xfrm>
            <a:off x="4777739" y="3143067"/>
            <a:ext cx="518161" cy="1806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18"/>
          <p:cNvSpPr/>
          <p:nvPr/>
        </p:nvSpPr>
        <p:spPr>
          <a:xfrm>
            <a:off x="4770118" y="2995606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"/>
          <p:cNvSpPr txBox="1">
            <a:spLocks noGrp="1"/>
          </p:cNvSpPr>
          <p:nvPr>
            <p:ph type="body" idx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Ⅰ. 화면 목록</a:t>
            </a:r>
            <a:endParaRPr/>
          </a:p>
        </p:txBody>
      </p:sp>
      <p:sp>
        <p:nvSpPr>
          <p:cNvPr id="338" name="Google Shape;338;p2"/>
          <p:cNvSpPr txBox="1">
            <a:spLocks noGrp="1"/>
          </p:cNvSpPr>
          <p:nvPr>
            <p:ph type="body" idx="3"/>
          </p:nvPr>
        </p:nvSpPr>
        <p:spPr>
          <a:xfrm>
            <a:off x="416494" y="570841"/>
            <a:ext cx="6191339" cy="288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화면 목록</a:t>
            </a:r>
            <a:endParaRPr/>
          </a:p>
        </p:txBody>
      </p:sp>
      <p:sp>
        <p:nvSpPr>
          <p:cNvPr id="339" name="Google Shape;339;p2"/>
          <p:cNvSpPr txBox="1">
            <a:spLocks noGrp="1"/>
          </p:cNvSpPr>
          <p:nvPr>
            <p:ph type="body" idx="4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화면정의서</a:t>
            </a:r>
            <a:endParaRPr/>
          </a:p>
        </p:txBody>
      </p:sp>
      <p:sp>
        <p:nvSpPr>
          <p:cNvPr id="340" name="Google Shape;340;p2"/>
          <p:cNvSpPr txBox="1">
            <a:spLocks noGrp="1"/>
          </p:cNvSpPr>
          <p:nvPr>
            <p:ph type="body" idx="2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1. 화면 목록</a:t>
            </a:r>
            <a:endParaRPr/>
          </a:p>
        </p:txBody>
      </p:sp>
      <p:graphicFrame>
        <p:nvGraphicFramePr>
          <p:cNvPr id="341" name="Google Shape;341;p2"/>
          <p:cNvGraphicFramePr/>
          <p:nvPr>
            <p:extLst>
              <p:ext uri="{D42A27DB-BD31-4B8C-83A1-F6EECF244321}">
                <p14:modId xmlns:p14="http://schemas.microsoft.com/office/powerpoint/2010/main" val="3010585252"/>
              </p:ext>
            </p:extLst>
          </p:nvPr>
        </p:nvGraphicFramePr>
        <p:xfrm>
          <a:off x="406400" y="1053387"/>
          <a:ext cx="9093175" cy="5271050"/>
        </p:xfrm>
        <a:graphic>
          <a:graphicData uri="http://schemas.openxmlformats.org/drawingml/2006/table">
            <a:tbl>
              <a:tblPr>
                <a:noFill/>
                <a:tableStyleId>{DA52C884-0CA3-4B6D-9E0A-A3EDD5C1E804}</a:tableStyleId>
              </a:tblPr>
              <a:tblGrid>
                <a:gridCol w="487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0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8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3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2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11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1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Level 1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Level 2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Level 3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Level 4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Level 5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 ID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 명</a:t>
                      </a:r>
                      <a:endParaRPr sz="1400" u="none" strike="noStrike" cap="none"/>
                    </a:p>
                  </a:txBody>
                  <a:tcPr marL="36000" marR="36000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400" u="none" strike="noStrike" cap="none"/>
                    </a:p>
                  </a:txBody>
                  <a:tcPr marL="36000" marR="3600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메인 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　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　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KEPAI000000</a:t>
                      </a:r>
                      <a:endParaRPr sz="105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메인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400" u="none" strike="noStrike" cap="none"/>
                    </a:p>
                  </a:txBody>
                  <a:tcPr marL="36000" marR="3600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　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자율주행 구독 서비스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　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KEPAI100000</a:t>
                      </a:r>
                      <a:endParaRPr sz="105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서비스 소개 동영상 및 홍보문구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400" u="none" strike="noStrike" cap="none"/>
                    </a:p>
                  </a:txBody>
                  <a:tcPr marL="36000" marR="3600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　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로그인/회원가입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KEPAI110000</a:t>
                      </a:r>
                      <a:endParaRPr sz="105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로그인 및 회원가입 화면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400" u="none" strike="noStrike" cap="none"/>
                    </a:p>
                  </a:txBody>
                  <a:tcPr marL="36000" marR="3600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소개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KEPAI200000</a:t>
                      </a: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서비스 소개 화면</a:t>
                      </a:r>
                      <a:endParaRPr sz="10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400" u="none" strike="noStrike" cap="none"/>
                    </a:p>
                  </a:txBody>
                  <a:tcPr marL="36000" marR="3600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서비스 발단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KEPAI</a:t>
                      </a:r>
                      <a:r>
                        <a:rPr lang="en-US" sz="105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210000</a:t>
                      </a:r>
                      <a:endParaRPr sz="1050" b="0" i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서비스 구상 계기 정보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000" b="0" i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서비스 홍보 이미지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KEPAI</a:t>
                      </a:r>
                      <a:r>
                        <a:rPr lang="en-US" sz="105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</a:t>
                      </a:r>
                      <a:r>
                        <a:rPr lang="en-US" sz="105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0000</a:t>
                      </a:r>
                      <a:endParaRPr sz="1050" b="0" i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홍보 효과 얻기 위한 이미지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5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1000" b="0" i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서비스 이점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KEPAI</a:t>
                      </a:r>
                      <a:r>
                        <a:rPr lang="en-US" sz="105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</a:t>
                      </a:r>
                      <a:r>
                        <a:rPr lang="en-US" sz="105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0000</a:t>
                      </a:r>
                      <a:endParaRPr sz="1050" b="0" i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서비스의 이점 소개 글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000" b="0" i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서비스 어플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KEPAI</a:t>
                      </a:r>
                      <a:r>
                        <a:rPr lang="en-US" sz="105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</a:t>
                      </a:r>
                      <a:r>
                        <a:rPr lang="en-US" sz="105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0000</a:t>
                      </a:r>
                      <a:endParaRPr sz="1050" b="0" i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서비스 사용 가능한 어플 정보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5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 sz="1000" b="0" i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구독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구독 정보 종류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　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KEPAI</a:t>
                      </a:r>
                      <a:r>
                        <a:rPr lang="en-US" sz="105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en-US" sz="105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00000</a:t>
                      </a:r>
                      <a:endParaRPr sz="1050" b="0" i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서비스 구독 화면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0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1000" b="0" i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　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구독 신청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KEPAI</a:t>
                      </a:r>
                      <a:r>
                        <a:rPr lang="en-US" sz="105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</a:t>
                      </a:r>
                      <a:r>
                        <a:rPr lang="en-US" sz="1050" b="0" i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0000</a:t>
                      </a:r>
                      <a:endParaRPr sz="1050" b="0" i="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구독 가능 서비스 정보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5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  <a:endParaRPr sz="1000" b="0" i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구독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신청 완료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KEPAI</a:t>
                      </a:r>
                      <a:r>
                        <a:rPr lang="en-US" sz="105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r>
                        <a:rPr lang="en-US" sz="105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0000</a:t>
                      </a:r>
                      <a:endParaRPr sz="1050" b="0" i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구독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신청 완료 및 구독 정보 표시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5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 sz="1000" b="0" i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구독 실패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KEPAI</a:t>
                      </a:r>
                      <a:r>
                        <a:rPr lang="en-US" sz="1050" b="0" i="0" u="none" strike="noStrike" cap="none" dirty="0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  <a:r>
                        <a:rPr lang="en-US" sz="1050" b="0" i="0" u="none" strike="noStrike" cap="none" dirty="0" smtClean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0000</a:t>
                      </a:r>
                      <a:endParaRPr sz="1050" b="0" i="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구독 실패 및 이유 표시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5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  <a:endParaRPr sz="1000" b="0" i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문의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회원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문의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게시판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KEPAI</a:t>
                      </a:r>
                      <a:r>
                        <a:rPr lang="en-US" sz="105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en-US" sz="105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0000</a:t>
                      </a:r>
                      <a:endParaRPr sz="1050" b="0" i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서비스 관련 문의 페이지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5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 sz="1000" b="0" i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　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회원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문의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수정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KEPAI</a:t>
                      </a:r>
                      <a:r>
                        <a:rPr lang="en-US" sz="105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</a:t>
                      </a:r>
                      <a:r>
                        <a:rPr lang="en-US" sz="105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0000</a:t>
                      </a:r>
                      <a:endParaRPr sz="1050" b="0" i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회원의 문의/수정 글쓰기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5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 sz="1000" b="0" i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회원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문의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관리자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답변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KEPAI</a:t>
                      </a:r>
                      <a:r>
                        <a:rPr lang="en-US" sz="105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42</a:t>
                      </a:r>
                      <a:r>
                        <a:rPr lang="en-US" sz="105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0000</a:t>
                      </a:r>
                      <a:endParaRPr sz="1050" b="0" i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관리자의 회원 문의 글 답변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5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1000" b="0" i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　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문의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글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수정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확인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KEPAI</a:t>
                      </a:r>
                      <a:r>
                        <a:rPr lang="en-US" sz="105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</a:t>
                      </a:r>
                      <a:r>
                        <a:rPr lang="en-US" sz="105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0000</a:t>
                      </a:r>
                      <a:endParaRPr sz="1050" b="0" i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글 수정 확인 화면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5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</a:t>
                      </a:r>
                      <a:endParaRPr sz="1000" b="0" i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　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문의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글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삭제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확인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KEPAI</a:t>
                      </a:r>
                      <a:r>
                        <a:rPr lang="en-US" sz="105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</a:t>
                      </a:r>
                      <a:r>
                        <a:rPr lang="en-US" sz="1050" b="0" i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0000</a:t>
                      </a:r>
                      <a:endParaRPr sz="1050" b="0" i="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글 삭제 확인 화면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5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 sz="1000" b="0" i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비회원 문의 게시판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Calibri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KEPAI</a:t>
                      </a:r>
                      <a:r>
                        <a:rPr lang="en-US" sz="105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</a:t>
                      </a:r>
                      <a:r>
                        <a:rPr lang="en-US" sz="1050" b="0" i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0000</a:t>
                      </a:r>
                      <a:endParaRPr sz="105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비회원의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문의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글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페이지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5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</a:t>
                      </a:r>
                      <a:endParaRPr sz="1000" b="0" i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회원가입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KEPAI</a:t>
                      </a:r>
                      <a:r>
                        <a:rPr lang="en-US" sz="105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r>
                        <a:rPr lang="en-US" sz="105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0000</a:t>
                      </a:r>
                      <a:endParaRPr sz="1050" b="0" i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NEW CAR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서비스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회원가입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페이지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2" name="Google Shape;642;p19"/>
          <p:cNvGraphicFramePr/>
          <p:nvPr/>
        </p:nvGraphicFramePr>
        <p:xfrm>
          <a:off x="486975" y="11955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{DA52C884-0CA3-4B6D-9E0A-A3EDD5C1E804}</a:tableStyleId>
              </a:tblPr>
              <a:tblGrid>
                <a:gridCol w="84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화면ID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KEPAI</a:t>
                      </a:r>
                      <a:r>
                        <a:rPr lang="en-US" sz="10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</a:t>
                      </a:r>
                      <a:r>
                        <a:rPr lang="en-US" sz="10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0000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화면명</a:t>
                      </a:r>
                      <a:endParaRPr sz="10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문의 페이지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네비게이션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문의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화면개요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문의 글 수정 확인</a:t>
                      </a:r>
                      <a:endParaRPr sz="10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43" name="Google Shape;64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621" y="2012751"/>
            <a:ext cx="6837170" cy="4150982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19"/>
          <p:cNvSpPr txBox="1">
            <a:spLocks noGrp="1"/>
          </p:cNvSpPr>
          <p:nvPr>
            <p:ph type="body" idx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Ⅱ. 화면 내역</a:t>
            </a:r>
            <a:endParaRPr/>
          </a:p>
        </p:txBody>
      </p:sp>
      <p:sp>
        <p:nvSpPr>
          <p:cNvPr id="645" name="Google Shape;645;p19"/>
          <p:cNvSpPr txBox="1">
            <a:spLocks noGrp="1"/>
          </p:cNvSpPr>
          <p:nvPr>
            <p:ph type="body" idx="3"/>
          </p:nvPr>
        </p:nvSpPr>
        <p:spPr>
          <a:xfrm>
            <a:off x="416494" y="570841"/>
            <a:ext cx="6191339" cy="288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문의 페이지</a:t>
            </a:r>
            <a:endParaRPr/>
          </a:p>
        </p:txBody>
      </p:sp>
      <p:sp>
        <p:nvSpPr>
          <p:cNvPr id="646" name="Google Shape;646;p19"/>
          <p:cNvSpPr txBox="1">
            <a:spLocks noGrp="1"/>
          </p:cNvSpPr>
          <p:nvPr>
            <p:ph type="body" idx="4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화면정의서</a:t>
            </a:r>
            <a:endParaRPr/>
          </a:p>
        </p:txBody>
      </p:sp>
      <p:sp>
        <p:nvSpPr>
          <p:cNvPr id="647" name="Google Shape;647;p19"/>
          <p:cNvSpPr txBox="1">
            <a:spLocks noGrp="1"/>
          </p:cNvSpPr>
          <p:nvPr>
            <p:ph type="body" idx="2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4. 문의 페이지</a:t>
            </a:r>
            <a:endParaRPr/>
          </a:p>
        </p:txBody>
      </p:sp>
      <p:graphicFrame>
        <p:nvGraphicFramePr>
          <p:cNvPr id="648" name="Google Shape;648;p19"/>
          <p:cNvGraphicFramePr/>
          <p:nvPr/>
        </p:nvGraphicFramePr>
        <p:xfrm>
          <a:off x="7393862" y="193816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{DA52C884-0CA3-4B6D-9E0A-A3EDD5C1E804}</a:tableStyleId>
              </a:tblPr>
              <a:tblGrid>
                <a:gridCol w="9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9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4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*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 포털 서비스 문의 게시판 페이지</a:t>
                      </a:r>
                      <a:endParaRPr sz="7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NEW CAR 로고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0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문의 글 수정 여부 확인 페이지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[2-1] 문의 글 삭제 확인 버튼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누를 시 문의 글 수정 페이지(KEPAI410000)로 이동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[2-2] 문의 글 수정 취소 버튼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누를 시 문의 게시판(KEPAI400000)으로 이동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4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4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4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#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49" name="Google Shape;649;p19"/>
          <p:cNvSpPr/>
          <p:nvPr/>
        </p:nvSpPr>
        <p:spPr>
          <a:xfrm>
            <a:off x="2994001" y="2285119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0" name="Google Shape;650;p19"/>
          <p:cNvSpPr/>
          <p:nvPr/>
        </p:nvSpPr>
        <p:spPr>
          <a:xfrm>
            <a:off x="2247899" y="2790523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1" name="Google Shape;651;p19"/>
          <p:cNvSpPr/>
          <p:nvPr/>
        </p:nvSpPr>
        <p:spPr>
          <a:xfrm>
            <a:off x="2247900" y="2930837"/>
            <a:ext cx="3409950" cy="2879414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19"/>
          <p:cNvSpPr/>
          <p:nvPr/>
        </p:nvSpPr>
        <p:spPr>
          <a:xfrm>
            <a:off x="7396437" y="6097546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다음 페이지 계속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19"/>
          <p:cNvSpPr/>
          <p:nvPr/>
        </p:nvSpPr>
        <p:spPr>
          <a:xfrm>
            <a:off x="3649886" y="4671451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2-1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4" name="Google Shape;654;p19"/>
          <p:cNvSpPr/>
          <p:nvPr/>
        </p:nvSpPr>
        <p:spPr>
          <a:xfrm>
            <a:off x="3961101" y="4671451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5" name="Google Shape;655;p19"/>
          <p:cNvSpPr/>
          <p:nvPr/>
        </p:nvSpPr>
        <p:spPr>
          <a:xfrm>
            <a:off x="2994002" y="2413527"/>
            <a:ext cx="1901848" cy="448996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19"/>
          <p:cNvSpPr/>
          <p:nvPr/>
        </p:nvSpPr>
        <p:spPr>
          <a:xfrm>
            <a:off x="3658376" y="4816701"/>
            <a:ext cx="288357" cy="25090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19"/>
          <p:cNvSpPr/>
          <p:nvPr/>
        </p:nvSpPr>
        <p:spPr>
          <a:xfrm>
            <a:off x="3955223" y="4816701"/>
            <a:ext cx="288357" cy="25090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2" name="Google Shape;662;p20"/>
          <p:cNvGraphicFramePr/>
          <p:nvPr/>
        </p:nvGraphicFramePr>
        <p:xfrm>
          <a:off x="486975" y="11955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{DA52C884-0CA3-4B6D-9E0A-A3EDD5C1E804}</a:tableStyleId>
              </a:tblPr>
              <a:tblGrid>
                <a:gridCol w="84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화면ID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KEPAI</a:t>
                      </a:r>
                      <a:r>
                        <a:rPr lang="en-US" sz="10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</a:t>
                      </a:r>
                      <a:r>
                        <a:rPr lang="en-US" sz="10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0000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화면명</a:t>
                      </a:r>
                      <a:endParaRPr sz="10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문의 페이지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네비게이션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문의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화면개요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문의 글 삭제 확인</a:t>
                      </a:r>
                      <a:endParaRPr sz="10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63" name="Google Shape;66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8266" y="1980839"/>
            <a:ext cx="6736934" cy="4191143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20"/>
          <p:cNvSpPr txBox="1">
            <a:spLocks noGrp="1"/>
          </p:cNvSpPr>
          <p:nvPr>
            <p:ph type="body" idx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Ⅱ. 화면 내역</a:t>
            </a:r>
            <a:endParaRPr/>
          </a:p>
        </p:txBody>
      </p:sp>
      <p:sp>
        <p:nvSpPr>
          <p:cNvPr id="665" name="Google Shape;665;p20"/>
          <p:cNvSpPr txBox="1">
            <a:spLocks noGrp="1"/>
          </p:cNvSpPr>
          <p:nvPr>
            <p:ph type="body" idx="3"/>
          </p:nvPr>
        </p:nvSpPr>
        <p:spPr>
          <a:xfrm>
            <a:off x="416494" y="570841"/>
            <a:ext cx="6191339" cy="288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문의 페이지</a:t>
            </a:r>
            <a:endParaRPr/>
          </a:p>
        </p:txBody>
      </p:sp>
      <p:sp>
        <p:nvSpPr>
          <p:cNvPr id="666" name="Google Shape;666;p20"/>
          <p:cNvSpPr txBox="1">
            <a:spLocks noGrp="1"/>
          </p:cNvSpPr>
          <p:nvPr>
            <p:ph type="body" idx="4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화면정의서</a:t>
            </a:r>
            <a:endParaRPr/>
          </a:p>
        </p:txBody>
      </p:sp>
      <p:sp>
        <p:nvSpPr>
          <p:cNvPr id="667" name="Google Shape;667;p20"/>
          <p:cNvSpPr txBox="1">
            <a:spLocks noGrp="1"/>
          </p:cNvSpPr>
          <p:nvPr>
            <p:ph type="body" idx="2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4. 문의 페이지</a:t>
            </a:r>
            <a:endParaRPr/>
          </a:p>
        </p:txBody>
      </p:sp>
      <p:graphicFrame>
        <p:nvGraphicFramePr>
          <p:cNvPr id="668" name="Google Shape;668;p20"/>
          <p:cNvGraphicFramePr/>
          <p:nvPr/>
        </p:nvGraphicFramePr>
        <p:xfrm>
          <a:off x="7393862" y="193816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{DA52C884-0CA3-4B6D-9E0A-A3EDD5C1E804}</a:tableStyleId>
              </a:tblPr>
              <a:tblGrid>
                <a:gridCol w="9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9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4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*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 포털 서비스 문의 게시판 페이지</a:t>
                      </a:r>
                      <a:endParaRPr sz="7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NEW CAR 로고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0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문의 글 삭제 여부 확인 페이지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[2-1] 문의 글 삭제 확인 버튼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누를 시 문의 게시판(KEPAI400000)으로 이동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[2-2] 문의 글 삭제 취소 버튼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누를 시 문의 게시판(KEPAI400000)으로 이동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4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4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4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#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69" name="Google Shape;669;p20"/>
          <p:cNvSpPr/>
          <p:nvPr/>
        </p:nvSpPr>
        <p:spPr>
          <a:xfrm>
            <a:off x="2994001" y="2285119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0" name="Google Shape;670;p20"/>
          <p:cNvSpPr/>
          <p:nvPr/>
        </p:nvSpPr>
        <p:spPr>
          <a:xfrm>
            <a:off x="2247899" y="2790523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1" name="Google Shape;671;p20"/>
          <p:cNvSpPr/>
          <p:nvPr/>
        </p:nvSpPr>
        <p:spPr>
          <a:xfrm>
            <a:off x="2247900" y="2930837"/>
            <a:ext cx="3409950" cy="2879414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20"/>
          <p:cNvSpPr/>
          <p:nvPr/>
        </p:nvSpPr>
        <p:spPr>
          <a:xfrm>
            <a:off x="7396437" y="6097546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다음 페이지 계속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20"/>
          <p:cNvSpPr/>
          <p:nvPr/>
        </p:nvSpPr>
        <p:spPr>
          <a:xfrm>
            <a:off x="3649886" y="5187917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2-1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4" name="Google Shape;674;p20"/>
          <p:cNvSpPr/>
          <p:nvPr/>
        </p:nvSpPr>
        <p:spPr>
          <a:xfrm>
            <a:off x="3961101" y="5187917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5" name="Google Shape;675;p20"/>
          <p:cNvSpPr/>
          <p:nvPr/>
        </p:nvSpPr>
        <p:spPr>
          <a:xfrm>
            <a:off x="2994002" y="2413527"/>
            <a:ext cx="1901848" cy="448996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20"/>
          <p:cNvSpPr/>
          <p:nvPr/>
        </p:nvSpPr>
        <p:spPr>
          <a:xfrm>
            <a:off x="3658376" y="5333167"/>
            <a:ext cx="288357" cy="25090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20"/>
          <p:cNvSpPr/>
          <p:nvPr/>
        </p:nvSpPr>
        <p:spPr>
          <a:xfrm>
            <a:off x="3955223" y="5333167"/>
            <a:ext cx="288357" cy="25090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2" name="Google Shape;682;p21"/>
          <p:cNvGraphicFramePr/>
          <p:nvPr/>
        </p:nvGraphicFramePr>
        <p:xfrm>
          <a:off x="486975" y="11955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{DA52C884-0CA3-4B6D-9E0A-A3EDD5C1E804}</a:tableStyleId>
              </a:tblPr>
              <a:tblGrid>
                <a:gridCol w="84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화면ID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KEPAI</a:t>
                      </a:r>
                      <a:r>
                        <a:rPr lang="en-US" sz="10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</a:t>
                      </a:r>
                      <a:r>
                        <a:rPr lang="en-US" sz="10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0000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화면명</a:t>
                      </a:r>
                      <a:endParaRPr sz="10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문의 페이지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네비게이션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문의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화면개요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비회원 문의 게시판</a:t>
                      </a:r>
                      <a:endParaRPr sz="10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83" name="Google Shape;68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309" y="1999455"/>
            <a:ext cx="6669958" cy="4143951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21"/>
          <p:cNvSpPr txBox="1">
            <a:spLocks noGrp="1"/>
          </p:cNvSpPr>
          <p:nvPr>
            <p:ph type="body" idx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Ⅱ. 화면 내역</a:t>
            </a:r>
            <a:endParaRPr/>
          </a:p>
        </p:txBody>
      </p:sp>
      <p:sp>
        <p:nvSpPr>
          <p:cNvPr id="685" name="Google Shape;685;p21"/>
          <p:cNvSpPr txBox="1">
            <a:spLocks noGrp="1"/>
          </p:cNvSpPr>
          <p:nvPr>
            <p:ph type="body" idx="3"/>
          </p:nvPr>
        </p:nvSpPr>
        <p:spPr>
          <a:xfrm>
            <a:off x="416494" y="570841"/>
            <a:ext cx="6191339" cy="288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문의 페이지</a:t>
            </a:r>
            <a:endParaRPr/>
          </a:p>
        </p:txBody>
      </p:sp>
      <p:sp>
        <p:nvSpPr>
          <p:cNvPr id="686" name="Google Shape;686;p21"/>
          <p:cNvSpPr txBox="1">
            <a:spLocks noGrp="1"/>
          </p:cNvSpPr>
          <p:nvPr>
            <p:ph type="body" idx="4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화면정의서</a:t>
            </a:r>
            <a:endParaRPr/>
          </a:p>
        </p:txBody>
      </p:sp>
      <p:sp>
        <p:nvSpPr>
          <p:cNvPr id="687" name="Google Shape;687;p21"/>
          <p:cNvSpPr txBox="1">
            <a:spLocks noGrp="1"/>
          </p:cNvSpPr>
          <p:nvPr>
            <p:ph type="body" idx="2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4. 문의 페이지</a:t>
            </a:r>
            <a:endParaRPr/>
          </a:p>
        </p:txBody>
      </p:sp>
      <p:graphicFrame>
        <p:nvGraphicFramePr>
          <p:cNvPr id="688" name="Google Shape;688;p21"/>
          <p:cNvGraphicFramePr/>
          <p:nvPr/>
        </p:nvGraphicFramePr>
        <p:xfrm>
          <a:off x="7393862" y="19381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{DA52C884-0CA3-4B6D-9E0A-A3EDD5C1E804}</a:tableStyleId>
              </a:tblPr>
              <a:tblGrid>
                <a:gridCol w="9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9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9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*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 포털 서비스 문의 게시판 페이지</a:t>
                      </a:r>
                      <a:endParaRPr sz="7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상단 정보 및 GNB 영역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2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비회원일 시의 게시판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[2-1] 문의 제목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[2-2] 관리자 답변 여부 표시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[2-3] 문의를 남긴 날짜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:[2-4] 문의 글 내용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9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비회원 문의 버튼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누를 시 문의 작성 화면(KEPAI4300000)으로 이동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9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9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#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89" name="Google Shape;689;p21"/>
          <p:cNvSpPr/>
          <p:nvPr/>
        </p:nvSpPr>
        <p:spPr>
          <a:xfrm>
            <a:off x="845361" y="1939631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0" name="Google Shape;690;p21"/>
          <p:cNvSpPr/>
          <p:nvPr/>
        </p:nvSpPr>
        <p:spPr>
          <a:xfrm>
            <a:off x="2694796" y="2838013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1" name="Google Shape;691;p21"/>
          <p:cNvSpPr/>
          <p:nvPr/>
        </p:nvSpPr>
        <p:spPr>
          <a:xfrm>
            <a:off x="2682377" y="2968202"/>
            <a:ext cx="2791322" cy="1442931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21"/>
          <p:cNvSpPr/>
          <p:nvPr/>
        </p:nvSpPr>
        <p:spPr>
          <a:xfrm>
            <a:off x="856193" y="2068139"/>
            <a:ext cx="6078007" cy="3672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1"/>
          <p:cNvSpPr/>
          <p:nvPr/>
        </p:nvSpPr>
        <p:spPr>
          <a:xfrm>
            <a:off x="4492735" y="3086984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4" name="Google Shape;694;p21"/>
          <p:cNvSpPr/>
          <p:nvPr/>
        </p:nvSpPr>
        <p:spPr>
          <a:xfrm>
            <a:off x="4821074" y="3433147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5" name="Google Shape;695;p21"/>
          <p:cNvSpPr/>
          <p:nvPr/>
        </p:nvSpPr>
        <p:spPr>
          <a:xfrm>
            <a:off x="4821075" y="3569527"/>
            <a:ext cx="518161" cy="22856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21"/>
          <p:cNvSpPr/>
          <p:nvPr/>
        </p:nvSpPr>
        <p:spPr>
          <a:xfrm>
            <a:off x="2802297" y="3929559"/>
            <a:ext cx="1923963" cy="24206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21"/>
          <p:cNvSpPr/>
          <p:nvPr/>
        </p:nvSpPr>
        <p:spPr>
          <a:xfrm>
            <a:off x="3674931" y="5884333"/>
            <a:ext cx="583802" cy="25969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21"/>
          <p:cNvSpPr/>
          <p:nvPr/>
        </p:nvSpPr>
        <p:spPr>
          <a:xfrm>
            <a:off x="4728173" y="3088234"/>
            <a:ext cx="538094" cy="240403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21"/>
          <p:cNvSpPr/>
          <p:nvPr/>
        </p:nvSpPr>
        <p:spPr>
          <a:xfrm>
            <a:off x="2794217" y="3777709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2-4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0" name="Google Shape;700;p21"/>
          <p:cNvSpPr/>
          <p:nvPr/>
        </p:nvSpPr>
        <p:spPr>
          <a:xfrm>
            <a:off x="3674930" y="5748271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1" name="Google Shape;701;p21"/>
          <p:cNvSpPr txBox="1"/>
          <p:nvPr/>
        </p:nvSpPr>
        <p:spPr>
          <a:xfrm>
            <a:off x="2715115" y="3084066"/>
            <a:ext cx="44114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제목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21"/>
          <p:cNvSpPr/>
          <p:nvPr/>
        </p:nvSpPr>
        <p:spPr>
          <a:xfrm>
            <a:off x="2726274" y="3064754"/>
            <a:ext cx="413053" cy="26262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21"/>
          <p:cNvSpPr/>
          <p:nvPr/>
        </p:nvSpPr>
        <p:spPr>
          <a:xfrm>
            <a:off x="2726273" y="3316561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2-1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8" name="Google Shape;708;p22"/>
          <p:cNvGraphicFramePr/>
          <p:nvPr/>
        </p:nvGraphicFramePr>
        <p:xfrm>
          <a:off x="486975" y="11955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{DA52C884-0CA3-4B6D-9E0A-A3EDD5C1E804}</a:tableStyleId>
              </a:tblPr>
              <a:tblGrid>
                <a:gridCol w="84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화면ID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KEPAI</a:t>
                      </a:r>
                      <a:r>
                        <a:rPr lang="en-US" sz="10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r>
                        <a:rPr lang="en-US" sz="10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0000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화면명</a:t>
                      </a:r>
                      <a:endParaRPr sz="10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회원가입 페이지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네비게이션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회원가입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화면개요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회원가입</a:t>
                      </a:r>
                      <a:endParaRPr sz="10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09" name="Google Shape;70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018" y="2083630"/>
            <a:ext cx="6654801" cy="4013915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22"/>
          <p:cNvSpPr txBox="1">
            <a:spLocks noGrp="1"/>
          </p:cNvSpPr>
          <p:nvPr>
            <p:ph type="body" idx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Ⅱ. 화면 내역</a:t>
            </a:r>
            <a:endParaRPr/>
          </a:p>
        </p:txBody>
      </p:sp>
      <p:sp>
        <p:nvSpPr>
          <p:cNvPr id="711" name="Google Shape;711;p22"/>
          <p:cNvSpPr txBox="1">
            <a:spLocks noGrp="1"/>
          </p:cNvSpPr>
          <p:nvPr>
            <p:ph type="body" idx="3"/>
          </p:nvPr>
        </p:nvSpPr>
        <p:spPr>
          <a:xfrm>
            <a:off x="416494" y="570841"/>
            <a:ext cx="6191339" cy="288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회원가입 페이지</a:t>
            </a:r>
            <a:endParaRPr/>
          </a:p>
        </p:txBody>
      </p:sp>
      <p:sp>
        <p:nvSpPr>
          <p:cNvPr id="712" name="Google Shape;712;p22"/>
          <p:cNvSpPr txBox="1">
            <a:spLocks noGrp="1"/>
          </p:cNvSpPr>
          <p:nvPr>
            <p:ph type="body" idx="4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화면정의서</a:t>
            </a:r>
            <a:endParaRPr/>
          </a:p>
        </p:txBody>
      </p:sp>
      <p:sp>
        <p:nvSpPr>
          <p:cNvPr id="713" name="Google Shape;713;p22"/>
          <p:cNvSpPr txBox="1">
            <a:spLocks noGrp="1"/>
          </p:cNvSpPr>
          <p:nvPr>
            <p:ph type="body" idx="2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5. 회원가입 페이지</a:t>
            </a:r>
            <a:endParaRPr/>
          </a:p>
        </p:txBody>
      </p:sp>
      <p:graphicFrame>
        <p:nvGraphicFramePr>
          <p:cNvPr id="714" name="Google Shape;714;p22"/>
          <p:cNvGraphicFramePr/>
          <p:nvPr/>
        </p:nvGraphicFramePr>
        <p:xfrm>
          <a:off x="7393862" y="193816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{DA52C884-0CA3-4B6D-9E0A-A3EDD5C1E804}</a:tableStyleId>
              </a:tblPr>
              <a:tblGrid>
                <a:gridCol w="9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9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4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*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 포털 서비스 회원가입 페이지</a:t>
                      </a:r>
                      <a:endParaRPr sz="7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로그인 버튼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누를 시 로그인 페이지(KEPAI110000)로 이동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0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회원가입 탭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[2-1] 아이디 입력창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[2-2] 비밀번호 입력창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[2-3] 닉네임 입력창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[2-4] 전화번호 입력창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[2-5] 주소 입력창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[2-6] 회원가입 버튼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4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4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4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#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15" name="Google Shape;715;p22"/>
          <p:cNvSpPr/>
          <p:nvPr/>
        </p:nvSpPr>
        <p:spPr>
          <a:xfrm>
            <a:off x="2800949" y="4006410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6" name="Google Shape;716;p22"/>
          <p:cNvSpPr/>
          <p:nvPr/>
        </p:nvSpPr>
        <p:spPr>
          <a:xfrm>
            <a:off x="3932430" y="2592513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7" name="Google Shape;717;p22"/>
          <p:cNvSpPr/>
          <p:nvPr/>
        </p:nvSpPr>
        <p:spPr>
          <a:xfrm>
            <a:off x="3931951" y="2735264"/>
            <a:ext cx="1774582" cy="285273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22"/>
          <p:cNvSpPr/>
          <p:nvPr/>
        </p:nvSpPr>
        <p:spPr>
          <a:xfrm>
            <a:off x="7396437" y="6097546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다음 페이지 계속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22"/>
          <p:cNvSpPr/>
          <p:nvPr/>
        </p:nvSpPr>
        <p:spPr>
          <a:xfrm>
            <a:off x="5254803" y="4934073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2-5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22"/>
          <p:cNvSpPr/>
          <p:nvPr/>
        </p:nvSpPr>
        <p:spPr>
          <a:xfrm>
            <a:off x="5253976" y="3395038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2-1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22"/>
          <p:cNvSpPr/>
          <p:nvPr/>
        </p:nvSpPr>
        <p:spPr>
          <a:xfrm>
            <a:off x="5247830" y="3762962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2" name="Google Shape;722;p22"/>
          <p:cNvSpPr/>
          <p:nvPr/>
        </p:nvSpPr>
        <p:spPr>
          <a:xfrm>
            <a:off x="2805028" y="4149161"/>
            <a:ext cx="518161" cy="270437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22"/>
          <p:cNvSpPr/>
          <p:nvPr/>
        </p:nvSpPr>
        <p:spPr>
          <a:xfrm>
            <a:off x="4140201" y="3190942"/>
            <a:ext cx="1354667" cy="34080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22"/>
          <p:cNvSpPr/>
          <p:nvPr/>
        </p:nvSpPr>
        <p:spPr>
          <a:xfrm>
            <a:off x="4148642" y="5122525"/>
            <a:ext cx="474158" cy="33898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2"/>
          <p:cNvSpPr/>
          <p:nvPr/>
        </p:nvSpPr>
        <p:spPr>
          <a:xfrm>
            <a:off x="5254803" y="4166041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6" name="Google Shape;726;p22"/>
          <p:cNvSpPr/>
          <p:nvPr/>
        </p:nvSpPr>
        <p:spPr>
          <a:xfrm>
            <a:off x="5262437" y="4547051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2-4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7" name="Google Shape;727;p22"/>
          <p:cNvSpPr/>
          <p:nvPr/>
        </p:nvSpPr>
        <p:spPr>
          <a:xfrm>
            <a:off x="4140201" y="3580405"/>
            <a:ext cx="1354667" cy="34080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22"/>
          <p:cNvSpPr/>
          <p:nvPr/>
        </p:nvSpPr>
        <p:spPr>
          <a:xfrm>
            <a:off x="4148666" y="3969870"/>
            <a:ext cx="1354667" cy="34080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22"/>
          <p:cNvSpPr/>
          <p:nvPr/>
        </p:nvSpPr>
        <p:spPr>
          <a:xfrm>
            <a:off x="4148665" y="4350873"/>
            <a:ext cx="1354667" cy="34080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22"/>
          <p:cNvSpPr/>
          <p:nvPr/>
        </p:nvSpPr>
        <p:spPr>
          <a:xfrm>
            <a:off x="4148662" y="4740340"/>
            <a:ext cx="1354667" cy="34080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22"/>
          <p:cNvSpPr/>
          <p:nvPr/>
        </p:nvSpPr>
        <p:spPr>
          <a:xfrm>
            <a:off x="4622800" y="5324667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2-6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6" name="Google Shape;736;p23"/>
          <p:cNvGraphicFramePr/>
          <p:nvPr/>
        </p:nvGraphicFramePr>
        <p:xfrm>
          <a:off x="486975" y="11955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{DA52C884-0CA3-4B6D-9E0A-A3EDD5C1E804}</a:tableStyleId>
              </a:tblPr>
              <a:tblGrid>
                <a:gridCol w="84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화면ID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KEPAI</a:t>
                      </a:r>
                      <a:r>
                        <a:rPr lang="en-US" sz="10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</a:t>
                      </a:r>
                      <a:r>
                        <a:rPr lang="en-US" sz="10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0000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화면명</a:t>
                      </a:r>
                      <a:endParaRPr sz="10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아이디 찾기 페이지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네비게이션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아이디 찾기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화면개요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아이디 찾기</a:t>
                      </a:r>
                      <a:endParaRPr sz="10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37" name="Google Shape;73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2627" y="1974281"/>
            <a:ext cx="6769508" cy="4226011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23"/>
          <p:cNvSpPr txBox="1">
            <a:spLocks noGrp="1"/>
          </p:cNvSpPr>
          <p:nvPr>
            <p:ph type="body" idx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Ⅱ. 화면 내역</a:t>
            </a:r>
            <a:endParaRPr/>
          </a:p>
        </p:txBody>
      </p:sp>
      <p:sp>
        <p:nvSpPr>
          <p:cNvPr id="739" name="Google Shape;739;p23"/>
          <p:cNvSpPr txBox="1">
            <a:spLocks noGrp="1"/>
          </p:cNvSpPr>
          <p:nvPr>
            <p:ph type="body" idx="3"/>
          </p:nvPr>
        </p:nvSpPr>
        <p:spPr>
          <a:xfrm>
            <a:off x="416494" y="570841"/>
            <a:ext cx="6191339" cy="288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회원가입 페이지</a:t>
            </a:r>
            <a:endParaRPr/>
          </a:p>
        </p:txBody>
      </p:sp>
      <p:sp>
        <p:nvSpPr>
          <p:cNvPr id="740" name="Google Shape;740;p23"/>
          <p:cNvSpPr txBox="1">
            <a:spLocks noGrp="1"/>
          </p:cNvSpPr>
          <p:nvPr>
            <p:ph type="body" idx="4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화면정의서</a:t>
            </a:r>
            <a:endParaRPr/>
          </a:p>
        </p:txBody>
      </p:sp>
      <p:sp>
        <p:nvSpPr>
          <p:cNvPr id="741" name="Google Shape;741;p23"/>
          <p:cNvSpPr txBox="1">
            <a:spLocks noGrp="1"/>
          </p:cNvSpPr>
          <p:nvPr>
            <p:ph type="body" idx="2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5. 회원가입 페이지</a:t>
            </a:r>
            <a:endParaRPr/>
          </a:p>
        </p:txBody>
      </p:sp>
      <p:graphicFrame>
        <p:nvGraphicFramePr>
          <p:cNvPr id="742" name="Google Shape;742;p23"/>
          <p:cNvGraphicFramePr/>
          <p:nvPr/>
        </p:nvGraphicFramePr>
        <p:xfrm>
          <a:off x="7393862" y="193816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{DA52C884-0CA3-4B6D-9E0A-A3EDD5C1E804}</a:tableStyleId>
              </a:tblPr>
              <a:tblGrid>
                <a:gridCol w="9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9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4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*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 포털 서비스 회원가입 페이지</a:t>
                      </a:r>
                      <a:endParaRPr sz="7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NEW CAR 로고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0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아이디 찾기 페이지 내용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[2-1] 찾을 아이디 입력 창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[2-2] 입력한 아이디의 비밀번호 확인 버튼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4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4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4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#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43" name="Google Shape;743;p23"/>
          <p:cNvSpPr/>
          <p:nvPr/>
        </p:nvSpPr>
        <p:spPr>
          <a:xfrm>
            <a:off x="3039898" y="2203010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4" name="Google Shape;744;p23"/>
          <p:cNvSpPr/>
          <p:nvPr/>
        </p:nvSpPr>
        <p:spPr>
          <a:xfrm>
            <a:off x="3244614" y="4215083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2-1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5" name="Google Shape;745;p23"/>
          <p:cNvSpPr/>
          <p:nvPr/>
        </p:nvSpPr>
        <p:spPr>
          <a:xfrm>
            <a:off x="3039898" y="2347010"/>
            <a:ext cx="1811502" cy="55318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23"/>
          <p:cNvSpPr/>
          <p:nvPr/>
        </p:nvSpPr>
        <p:spPr>
          <a:xfrm>
            <a:off x="7396437" y="6097546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다음 페이지 계속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3"/>
          <p:cNvSpPr/>
          <p:nvPr/>
        </p:nvSpPr>
        <p:spPr>
          <a:xfrm>
            <a:off x="3253082" y="4360333"/>
            <a:ext cx="1403585" cy="21761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23"/>
          <p:cNvSpPr/>
          <p:nvPr/>
        </p:nvSpPr>
        <p:spPr>
          <a:xfrm>
            <a:off x="3667948" y="5138629"/>
            <a:ext cx="556919" cy="305437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23"/>
          <p:cNvSpPr/>
          <p:nvPr/>
        </p:nvSpPr>
        <p:spPr>
          <a:xfrm>
            <a:off x="3659481" y="4985554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0" name="Google Shape;750;p23"/>
          <p:cNvSpPr/>
          <p:nvPr/>
        </p:nvSpPr>
        <p:spPr>
          <a:xfrm>
            <a:off x="2254592" y="2960118"/>
            <a:ext cx="3384207" cy="2888231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23"/>
          <p:cNvSpPr/>
          <p:nvPr/>
        </p:nvSpPr>
        <p:spPr>
          <a:xfrm>
            <a:off x="2254591" y="2828192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6" name="Google Shape;756;p24"/>
          <p:cNvGraphicFramePr/>
          <p:nvPr/>
        </p:nvGraphicFramePr>
        <p:xfrm>
          <a:off x="486975" y="11955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{DA52C884-0CA3-4B6D-9E0A-A3EDD5C1E804}</a:tableStyleId>
              </a:tblPr>
              <a:tblGrid>
                <a:gridCol w="84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화면ID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KEPAI</a:t>
                      </a:r>
                      <a:r>
                        <a:rPr lang="en-US" sz="10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</a:t>
                      </a:r>
                      <a:r>
                        <a:rPr lang="en-US" sz="10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0000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화면명</a:t>
                      </a:r>
                      <a:endParaRPr sz="10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비밀번호 변경 페이지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네비게이션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비밀번호 변경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화면개요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비밀번호 변경</a:t>
                      </a:r>
                      <a:endParaRPr sz="10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57" name="Google Shape;75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7266" y="1998127"/>
            <a:ext cx="6775124" cy="4174073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24"/>
          <p:cNvSpPr txBox="1">
            <a:spLocks noGrp="1"/>
          </p:cNvSpPr>
          <p:nvPr>
            <p:ph type="body" idx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Ⅱ. 화면 내역</a:t>
            </a:r>
            <a:endParaRPr/>
          </a:p>
        </p:txBody>
      </p:sp>
      <p:sp>
        <p:nvSpPr>
          <p:cNvPr id="759" name="Google Shape;759;p24"/>
          <p:cNvSpPr txBox="1">
            <a:spLocks noGrp="1"/>
          </p:cNvSpPr>
          <p:nvPr>
            <p:ph type="body" idx="3"/>
          </p:nvPr>
        </p:nvSpPr>
        <p:spPr>
          <a:xfrm>
            <a:off x="416494" y="570841"/>
            <a:ext cx="6191339" cy="288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회원가입 페이지</a:t>
            </a:r>
            <a:endParaRPr/>
          </a:p>
        </p:txBody>
      </p:sp>
      <p:sp>
        <p:nvSpPr>
          <p:cNvPr id="760" name="Google Shape;760;p24"/>
          <p:cNvSpPr txBox="1">
            <a:spLocks noGrp="1"/>
          </p:cNvSpPr>
          <p:nvPr>
            <p:ph type="body" idx="4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화면정의서</a:t>
            </a:r>
            <a:endParaRPr/>
          </a:p>
        </p:txBody>
      </p:sp>
      <p:sp>
        <p:nvSpPr>
          <p:cNvPr id="761" name="Google Shape;761;p24"/>
          <p:cNvSpPr txBox="1">
            <a:spLocks noGrp="1"/>
          </p:cNvSpPr>
          <p:nvPr>
            <p:ph type="body" idx="2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5. 회원가입 페이지</a:t>
            </a:r>
            <a:endParaRPr/>
          </a:p>
        </p:txBody>
      </p:sp>
      <p:graphicFrame>
        <p:nvGraphicFramePr>
          <p:cNvPr id="762" name="Google Shape;762;p24"/>
          <p:cNvGraphicFramePr/>
          <p:nvPr/>
        </p:nvGraphicFramePr>
        <p:xfrm>
          <a:off x="7393862" y="19381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{DA52C884-0CA3-4B6D-9E0A-A3EDD5C1E804}</a:tableStyleId>
              </a:tblPr>
              <a:tblGrid>
                <a:gridCol w="9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9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9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*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 포털 서비스 회원가입 페이지</a:t>
                      </a:r>
                      <a:endParaRPr sz="7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NEW CAR 로고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2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비밀번호 변경 페이지 내용 표시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[2-1] 비밀번호를 변경 할 아이디 표시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[2-2] 변경 할 비밀번호 입력 창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[2-3] 비밀번호 재설정 버튼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누를 시 계정 비밀번호 변경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9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9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9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#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63" name="Google Shape;763;p24"/>
          <p:cNvSpPr/>
          <p:nvPr/>
        </p:nvSpPr>
        <p:spPr>
          <a:xfrm>
            <a:off x="3039898" y="2203010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4" name="Google Shape;764;p24"/>
          <p:cNvSpPr/>
          <p:nvPr/>
        </p:nvSpPr>
        <p:spPr>
          <a:xfrm>
            <a:off x="2245867" y="2839512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5" name="Google Shape;765;p24"/>
          <p:cNvSpPr/>
          <p:nvPr/>
        </p:nvSpPr>
        <p:spPr>
          <a:xfrm>
            <a:off x="3039898" y="2347010"/>
            <a:ext cx="1811502" cy="55318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24"/>
          <p:cNvSpPr/>
          <p:nvPr/>
        </p:nvSpPr>
        <p:spPr>
          <a:xfrm>
            <a:off x="3659481" y="4470399"/>
            <a:ext cx="565386" cy="225201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24"/>
          <p:cNvSpPr/>
          <p:nvPr/>
        </p:nvSpPr>
        <p:spPr>
          <a:xfrm>
            <a:off x="2910985" y="4767600"/>
            <a:ext cx="1398548" cy="305437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24"/>
          <p:cNvSpPr/>
          <p:nvPr/>
        </p:nvSpPr>
        <p:spPr>
          <a:xfrm>
            <a:off x="2902518" y="4623600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9" name="Google Shape;769;p24"/>
          <p:cNvSpPr/>
          <p:nvPr/>
        </p:nvSpPr>
        <p:spPr>
          <a:xfrm>
            <a:off x="4348160" y="4807717"/>
            <a:ext cx="638705" cy="26532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24"/>
          <p:cNvSpPr/>
          <p:nvPr/>
        </p:nvSpPr>
        <p:spPr>
          <a:xfrm>
            <a:off x="4341301" y="4678051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1" name="Google Shape;771;p24"/>
          <p:cNvSpPr/>
          <p:nvPr/>
        </p:nvSpPr>
        <p:spPr>
          <a:xfrm>
            <a:off x="2254592" y="2983512"/>
            <a:ext cx="3403257" cy="2826737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24"/>
          <p:cNvSpPr/>
          <p:nvPr/>
        </p:nvSpPr>
        <p:spPr>
          <a:xfrm>
            <a:off x="3659481" y="4347009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2-1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7" name="Google Shape;777;p25"/>
          <p:cNvGraphicFramePr/>
          <p:nvPr/>
        </p:nvGraphicFramePr>
        <p:xfrm>
          <a:off x="486975" y="11955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{DA52C884-0CA3-4B6D-9E0A-A3EDD5C1E804}</a:tableStyleId>
              </a:tblPr>
              <a:tblGrid>
                <a:gridCol w="84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화면ID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KEPAI</a:t>
                      </a:r>
                      <a:r>
                        <a:rPr lang="en-US" sz="10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</a:t>
                      </a:r>
                      <a:r>
                        <a:rPr lang="en-US" sz="10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0000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화면명</a:t>
                      </a:r>
                      <a:endParaRPr sz="10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내 정보 페이지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네비게이션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내 정보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화면개요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 정보</a:t>
                      </a:r>
                      <a:endParaRPr sz="10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78" name="Google Shape;77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8591" y="1988964"/>
            <a:ext cx="6820732" cy="4205246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5"/>
          <p:cNvSpPr txBox="1">
            <a:spLocks noGrp="1"/>
          </p:cNvSpPr>
          <p:nvPr>
            <p:ph type="body" idx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Ⅱ. 화면 내역</a:t>
            </a:r>
            <a:endParaRPr/>
          </a:p>
        </p:txBody>
      </p:sp>
      <p:sp>
        <p:nvSpPr>
          <p:cNvPr id="780" name="Google Shape;780;p25"/>
          <p:cNvSpPr txBox="1">
            <a:spLocks noGrp="1"/>
          </p:cNvSpPr>
          <p:nvPr>
            <p:ph type="body" idx="3"/>
          </p:nvPr>
        </p:nvSpPr>
        <p:spPr>
          <a:xfrm>
            <a:off x="416494" y="570841"/>
            <a:ext cx="6191339" cy="288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내 정보 페이지</a:t>
            </a:r>
            <a:endParaRPr/>
          </a:p>
        </p:txBody>
      </p:sp>
      <p:sp>
        <p:nvSpPr>
          <p:cNvPr id="781" name="Google Shape;781;p25"/>
          <p:cNvSpPr txBox="1">
            <a:spLocks noGrp="1"/>
          </p:cNvSpPr>
          <p:nvPr>
            <p:ph type="body" idx="4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화면정의서</a:t>
            </a:r>
            <a:endParaRPr/>
          </a:p>
        </p:txBody>
      </p:sp>
      <p:sp>
        <p:nvSpPr>
          <p:cNvPr id="782" name="Google Shape;782;p25"/>
          <p:cNvSpPr txBox="1">
            <a:spLocks noGrp="1"/>
          </p:cNvSpPr>
          <p:nvPr>
            <p:ph type="body" idx="2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6. 내 정보 페이지</a:t>
            </a:r>
            <a:endParaRPr/>
          </a:p>
        </p:txBody>
      </p:sp>
      <p:graphicFrame>
        <p:nvGraphicFramePr>
          <p:cNvPr id="783" name="Google Shape;783;p25"/>
          <p:cNvGraphicFramePr/>
          <p:nvPr/>
        </p:nvGraphicFramePr>
        <p:xfrm>
          <a:off x="7393862" y="193816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{DA52C884-0CA3-4B6D-9E0A-A3EDD5C1E804}</a:tableStyleId>
              </a:tblPr>
              <a:tblGrid>
                <a:gridCol w="9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9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1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*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 포털 서비스 구독 신청 페이지</a:t>
                      </a:r>
                      <a:endParaRPr sz="7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상단 정보 및 GNB 영역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0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7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 정보 표시 페이지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[2-1] 현재 로그인 계정 아이디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[2-2] 현재 로그인 계정 비밀번호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[2-3] 현재 로그인 계정 가명(닉네임)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[2-4] 현재 로그인 계정 전화번호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[2-5] 현재 로그인 계정 주소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[2-6] 로그아웃 버튼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현재 로그인한 계정에서 로그아웃 후 메인 페이지(KEPAI000000)로 이동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[2-7] 회원탈퇴 버튼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현재 로그인한 계정의 구독을 중지하고 회원탈퇴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누를 시 회원탈퇴 페이지(KEPAI700000)로 이동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[2-8] 수정 버튼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누를 시 [2-2]~[2-5]의 내용 수정 가능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7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구독 현황 표시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[3-1] 현재 로그인 계정의 구독 종류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[3-2] 현재 로그인 계정의 구독 시작일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[3-3] 현재 로그인 계정의 구독 완료일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1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1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#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84" name="Google Shape;784;p25"/>
          <p:cNvSpPr/>
          <p:nvPr/>
        </p:nvSpPr>
        <p:spPr>
          <a:xfrm>
            <a:off x="836894" y="1939631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5" name="Google Shape;785;p25"/>
          <p:cNvSpPr/>
          <p:nvPr/>
        </p:nvSpPr>
        <p:spPr>
          <a:xfrm>
            <a:off x="2947965" y="2418946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6" name="Google Shape;786;p25"/>
          <p:cNvSpPr/>
          <p:nvPr/>
        </p:nvSpPr>
        <p:spPr>
          <a:xfrm>
            <a:off x="2953459" y="2549781"/>
            <a:ext cx="1991074" cy="272897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25"/>
          <p:cNvSpPr/>
          <p:nvPr/>
        </p:nvSpPr>
        <p:spPr>
          <a:xfrm>
            <a:off x="845361" y="2068139"/>
            <a:ext cx="6131172" cy="20801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p25"/>
          <p:cNvSpPr/>
          <p:nvPr/>
        </p:nvSpPr>
        <p:spPr>
          <a:xfrm>
            <a:off x="3100003" y="5322345"/>
            <a:ext cx="218930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9" name="Google Shape;789;p25"/>
          <p:cNvSpPr/>
          <p:nvPr/>
        </p:nvSpPr>
        <p:spPr>
          <a:xfrm>
            <a:off x="4284977" y="2701005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2-1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0" name="Google Shape;790;p25"/>
          <p:cNvSpPr/>
          <p:nvPr/>
        </p:nvSpPr>
        <p:spPr>
          <a:xfrm>
            <a:off x="4635908" y="3375488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1" name="Google Shape;791;p25"/>
          <p:cNvSpPr/>
          <p:nvPr/>
        </p:nvSpPr>
        <p:spPr>
          <a:xfrm>
            <a:off x="3100003" y="5467595"/>
            <a:ext cx="1703136" cy="364347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25"/>
          <p:cNvSpPr/>
          <p:nvPr/>
        </p:nvSpPr>
        <p:spPr>
          <a:xfrm>
            <a:off x="4284979" y="2823924"/>
            <a:ext cx="424182" cy="23052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25"/>
          <p:cNvSpPr/>
          <p:nvPr/>
        </p:nvSpPr>
        <p:spPr>
          <a:xfrm>
            <a:off x="3055109" y="3099180"/>
            <a:ext cx="1821691" cy="413451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25"/>
          <p:cNvSpPr/>
          <p:nvPr/>
        </p:nvSpPr>
        <p:spPr>
          <a:xfrm>
            <a:off x="3080504" y="4849209"/>
            <a:ext cx="343416" cy="213986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25"/>
          <p:cNvSpPr/>
          <p:nvPr/>
        </p:nvSpPr>
        <p:spPr>
          <a:xfrm>
            <a:off x="3244127" y="5498566"/>
            <a:ext cx="332193" cy="299217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25"/>
          <p:cNvSpPr/>
          <p:nvPr/>
        </p:nvSpPr>
        <p:spPr>
          <a:xfrm>
            <a:off x="4635908" y="3836719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7" name="Google Shape;797;p25"/>
          <p:cNvSpPr/>
          <p:nvPr/>
        </p:nvSpPr>
        <p:spPr>
          <a:xfrm>
            <a:off x="4635908" y="4259388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2-4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8" name="Google Shape;798;p25"/>
          <p:cNvSpPr/>
          <p:nvPr/>
        </p:nvSpPr>
        <p:spPr>
          <a:xfrm>
            <a:off x="3063571" y="3547914"/>
            <a:ext cx="1821691" cy="413451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25"/>
          <p:cNvSpPr/>
          <p:nvPr/>
        </p:nvSpPr>
        <p:spPr>
          <a:xfrm>
            <a:off x="3072036" y="3988175"/>
            <a:ext cx="1821691" cy="413451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25"/>
          <p:cNvSpPr/>
          <p:nvPr/>
        </p:nvSpPr>
        <p:spPr>
          <a:xfrm>
            <a:off x="3072031" y="4445377"/>
            <a:ext cx="1821691" cy="344186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25"/>
          <p:cNvSpPr/>
          <p:nvPr/>
        </p:nvSpPr>
        <p:spPr>
          <a:xfrm>
            <a:off x="4644370" y="4642632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2-5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2" name="Google Shape;802;p25"/>
          <p:cNvSpPr/>
          <p:nvPr/>
        </p:nvSpPr>
        <p:spPr>
          <a:xfrm>
            <a:off x="3069289" y="5063385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2-6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3" name="Google Shape;803;p25"/>
          <p:cNvSpPr/>
          <p:nvPr/>
        </p:nvSpPr>
        <p:spPr>
          <a:xfrm>
            <a:off x="3430519" y="5054081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2-7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4" name="Google Shape;804;p25"/>
          <p:cNvSpPr/>
          <p:nvPr/>
        </p:nvSpPr>
        <p:spPr>
          <a:xfrm>
            <a:off x="4468269" y="5047004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2-8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5" name="Google Shape;805;p25"/>
          <p:cNvSpPr/>
          <p:nvPr/>
        </p:nvSpPr>
        <p:spPr>
          <a:xfrm>
            <a:off x="3433374" y="4849208"/>
            <a:ext cx="343416" cy="213986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Google Shape;806;p25"/>
          <p:cNvSpPr/>
          <p:nvPr/>
        </p:nvSpPr>
        <p:spPr>
          <a:xfrm>
            <a:off x="3736887" y="5498566"/>
            <a:ext cx="394951" cy="299217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25"/>
          <p:cNvSpPr/>
          <p:nvPr/>
        </p:nvSpPr>
        <p:spPr>
          <a:xfrm>
            <a:off x="4260127" y="5498566"/>
            <a:ext cx="414723" cy="299217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25"/>
          <p:cNvSpPr/>
          <p:nvPr/>
        </p:nvSpPr>
        <p:spPr>
          <a:xfrm>
            <a:off x="3239703" y="5792245"/>
            <a:ext cx="218930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3-1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9" name="Google Shape;809;p25"/>
          <p:cNvSpPr/>
          <p:nvPr/>
        </p:nvSpPr>
        <p:spPr>
          <a:xfrm>
            <a:off x="3735003" y="5792245"/>
            <a:ext cx="218930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3-2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0" name="Google Shape;810;p25"/>
          <p:cNvSpPr/>
          <p:nvPr/>
        </p:nvSpPr>
        <p:spPr>
          <a:xfrm>
            <a:off x="4262053" y="5792245"/>
            <a:ext cx="218930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3-3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5" name="Google Shape;815;p26"/>
          <p:cNvGraphicFramePr/>
          <p:nvPr/>
        </p:nvGraphicFramePr>
        <p:xfrm>
          <a:off x="486975" y="11955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{DA52C884-0CA3-4B6D-9E0A-A3EDD5C1E804}</a:tableStyleId>
              </a:tblPr>
              <a:tblGrid>
                <a:gridCol w="84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화면ID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KEPAI</a:t>
                      </a:r>
                      <a:r>
                        <a:rPr lang="en-US" sz="10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700000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화면명</a:t>
                      </a:r>
                      <a:endParaRPr sz="10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회원탈퇴 페이지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네비게이션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회원탈퇴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화면개요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회원탈퇴</a:t>
                      </a:r>
                      <a:endParaRPr sz="10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16" name="Google Shape;81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093" y="2000250"/>
            <a:ext cx="6768597" cy="4162425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26"/>
          <p:cNvSpPr txBox="1">
            <a:spLocks noGrp="1"/>
          </p:cNvSpPr>
          <p:nvPr>
            <p:ph type="body" idx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Ⅱ. 화면 내역</a:t>
            </a:r>
            <a:endParaRPr/>
          </a:p>
        </p:txBody>
      </p:sp>
      <p:sp>
        <p:nvSpPr>
          <p:cNvPr id="818" name="Google Shape;818;p26"/>
          <p:cNvSpPr txBox="1">
            <a:spLocks noGrp="1"/>
          </p:cNvSpPr>
          <p:nvPr>
            <p:ph type="body" idx="3"/>
          </p:nvPr>
        </p:nvSpPr>
        <p:spPr>
          <a:xfrm>
            <a:off x="416494" y="570841"/>
            <a:ext cx="6191339" cy="288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회원탈퇴 페이지</a:t>
            </a:r>
            <a:endParaRPr/>
          </a:p>
        </p:txBody>
      </p:sp>
      <p:sp>
        <p:nvSpPr>
          <p:cNvPr id="819" name="Google Shape;819;p26"/>
          <p:cNvSpPr txBox="1">
            <a:spLocks noGrp="1"/>
          </p:cNvSpPr>
          <p:nvPr>
            <p:ph type="body" idx="4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화면정의서</a:t>
            </a:r>
            <a:endParaRPr/>
          </a:p>
        </p:txBody>
      </p:sp>
      <p:sp>
        <p:nvSpPr>
          <p:cNvPr id="820" name="Google Shape;820;p26"/>
          <p:cNvSpPr txBox="1">
            <a:spLocks noGrp="1"/>
          </p:cNvSpPr>
          <p:nvPr>
            <p:ph type="body" idx="2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7. 회원탈퇴 페이지</a:t>
            </a:r>
            <a:endParaRPr/>
          </a:p>
        </p:txBody>
      </p:sp>
      <p:graphicFrame>
        <p:nvGraphicFramePr>
          <p:cNvPr id="821" name="Google Shape;821;p26"/>
          <p:cNvGraphicFramePr/>
          <p:nvPr/>
        </p:nvGraphicFramePr>
        <p:xfrm>
          <a:off x="7393862" y="193816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{DA52C884-0CA3-4B6D-9E0A-A3EDD5C1E804}</a:tableStyleId>
              </a:tblPr>
              <a:tblGrid>
                <a:gridCol w="9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9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1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*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 포털 서비스 구독 신청 페이지</a:t>
                      </a:r>
                      <a:endParaRPr sz="7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NEW CAR 로고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9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회원탈퇴 내용 페이지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[2-1] 회원탈퇴 버튼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누를 시 회원 정보 및 구독 정보가 삭제 되고 메인 페이지(KEPAI000000)로 이동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[2-2] 회원탈퇴 취소 버튼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누를 시 내 정보 페이지(KEPAI600000)로 이동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1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1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1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#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22" name="Google Shape;822;p26"/>
          <p:cNvSpPr/>
          <p:nvPr/>
        </p:nvSpPr>
        <p:spPr>
          <a:xfrm>
            <a:off x="2941381" y="2269140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3" name="Google Shape;823;p26"/>
          <p:cNvSpPr/>
          <p:nvPr/>
        </p:nvSpPr>
        <p:spPr>
          <a:xfrm>
            <a:off x="2228850" y="2827622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4" name="Google Shape;824;p26"/>
          <p:cNvSpPr/>
          <p:nvPr/>
        </p:nvSpPr>
        <p:spPr>
          <a:xfrm>
            <a:off x="2247900" y="2975905"/>
            <a:ext cx="3419475" cy="286292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26"/>
          <p:cNvSpPr/>
          <p:nvPr/>
        </p:nvSpPr>
        <p:spPr>
          <a:xfrm>
            <a:off x="2951196" y="2410041"/>
            <a:ext cx="1992279" cy="475743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26"/>
          <p:cNvSpPr/>
          <p:nvPr/>
        </p:nvSpPr>
        <p:spPr>
          <a:xfrm>
            <a:off x="3596209" y="4923856"/>
            <a:ext cx="408803" cy="26614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26"/>
          <p:cNvSpPr/>
          <p:nvPr/>
        </p:nvSpPr>
        <p:spPr>
          <a:xfrm>
            <a:off x="4013835" y="4923856"/>
            <a:ext cx="288357" cy="26995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26"/>
          <p:cNvSpPr/>
          <p:nvPr/>
        </p:nvSpPr>
        <p:spPr>
          <a:xfrm>
            <a:off x="3355317" y="5067731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2-1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9" name="Google Shape;829;p26"/>
          <p:cNvSpPr/>
          <p:nvPr/>
        </p:nvSpPr>
        <p:spPr>
          <a:xfrm>
            <a:off x="4302192" y="5065048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4" name="Google Shape;834;p27"/>
          <p:cNvGraphicFramePr/>
          <p:nvPr/>
        </p:nvGraphicFramePr>
        <p:xfrm>
          <a:off x="486975" y="11955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{DA52C884-0CA3-4B6D-9E0A-A3EDD5C1E804}</a:tableStyleId>
              </a:tblPr>
              <a:tblGrid>
                <a:gridCol w="84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화면ID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KEPAI</a:t>
                      </a:r>
                      <a:r>
                        <a:rPr lang="en-US" sz="10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</a:t>
                      </a:r>
                      <a:r>
                        <a:rPr lang="en-US" sz="10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0000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화면명</a:t>
                      </a:r>
                      <a:endParaRPr sz="10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관리자 페이지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네비게이션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관리자 화면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화면개요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 화면/구독 내역</a:t>
                      </a:r>
                      <a:endParaRPr sz="10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35" name="Google Shape;83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975" y="2011631"/>
            <a:ext cx="6805815" cy="4167215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27"/>
          <p:cNvSpPr txBox="1">
            <a:spLocks noGrp="1"/>
          </p:cNvSpPr>
          <p:nvPr>
            <p:ph type="body" idx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Ⅱ. 화면 내역</a:t>
            </a:r>
            <a:endParaRPr/>
          </a:p>
        </p:txBody>
      </p:sp>
      <p:sp>
        <p:nvSpPr>
          <p:cNvPr id="837" name="Google Shape;837;p27"/>
          <p:cNvSpPr txBox="1">
            <a:spLocks noGrp="1"/>
          </p:cNvSpPr>
          <p:nvPr>
            <p:ph type="body" idx="3"/>
          </p:nvPr>
        </p:nvSpPr>
        <p:spPr>
          <a:xfrm>
            <a:off x="416494" y="570841"/>
            <a:ext cx="6191339" cy="288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회원탈퇴 페이지</a:t>
            </a:r>
            <a:endParaRPr/>
          </a:p>
        </p:txBody>
      </p:sp>
      <p:sp>
        <p:nvSpPr>
          <p:cNvPr id="838" name="Google Shape;838;p27"/>
          <p:cNvSpPr txBox="1">
            <a:spLocks noGrp="1"/>
          </p:cNvSpPr>
          <p:nvPr>
            <p:ph type="body" idx="4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화면정의서</a:t>
            </a:r>
            <a:endParaRPr/>
          </a:p>
        </p:txBody>
      </p:sp>
      <p:sp>
        <p:nvSpPr>
          <p:cNvPr id="839" name="Google Shape;839;p27"/>
          <p:cNvSpPr txBox="1">
            <a:spLocks noGrp="1"/>
          </p:cNvSpPr>
          <p:nvPr>
            <p:ph type="body" idx="2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8. 관리자 페이지</a:t>
            </a:r>
            <a:endParaRPr/>
          </a:p>
        </p:txBody>
      </p:sp>
      <p:graphicFrame>
        <p:nvGraphicFramePr>
          <p:cNvPr id="840" name="Google Shape;840;p27"/>
          <p:cNvGraphicFramePr/>
          <p:nvPr/>
        </p:nvGraphicFramePr>
        <p:xfrm>
          <a:off x="7393862" y="193816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{DA52C884-0CA3-4B6D-9E0A-A3EDD5C1E804}</a:tableStyleId>
              </a:tblPr>
              <a:tblGrid>
                <a:gridCol w="9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9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4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*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 포털 서비스 구독 신청 페이지</a:t>
                      </a:r>
                      <a:endParaRPr sz="7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상단 정보 및 GNB 영역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0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회원들의 구독 현황 내용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4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로그아웃 버튼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누를 시 메인 페이지(KEPAI000000)로 이동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4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4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#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41" name="Google Shape;841;p27"/>
          <p:cNvSpPr/>
          <p:nvPr/>
        </p:nvSpPr>
        <p:spPr>
          <a:xfrm>
            <a:off x="845361" y="1939631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2" name="Google Shape;842;p27"/>
          <p:cNvSpPr/>
          <p:nvPr/>
        </p:nvSpPr>
        <p:spPr>
          <a:xfrm>
            <a:off x="2090486" y="2539175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3" name="Google Shape;843;p27"/>
          <p:cNvSpPr/>
          <p:nvPr/>
        </p:nvSpPr>
        <p:spPr>
          <a:xfrm>
            <a:off x="2097237" y="2683175"/>
            <a:ext cx="3303436" cy="30889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27"/>
          <p:cNvSpPr/>
          <p:nvPr/>
        </p:nvSpPr>
        <p:spPr>
          <a:xfrm>
            <a:off x="7396437" y="6097546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다음 페이지 계속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27"/>
          <p:cNvSpPr/>
          <p:nvPr/>
        </p:nvSpPr>
        <p:spPr>
          <a:xfrm>
            <a:off x="856193" y="2068139"/>
            <a:ext cx="6078007" cy="3672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27"/>
          <p:cNvSpPr/>
          <p:nvPr/>
        </p:nvSpPr>
        <p:spPr>
          <a:xfrm>
            <a:off x="6435088" y="2556271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7" name="Google Shape;847;p27"/>
          <p:cNvSpPr/>
          <p:nvPr/>
        </p:nvSpPr>
        <p:spPr>
          <a:xfrm>
            <a:off x="6435089" y="2696463"/>
            <a:ext cx="518161" cy="22856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52" name="Google Shape;852;p28"/>
          <p:cNvGraphicFramePr/>
          <p:nvPr/>
        </p:nvGraphicFramePr>
        <p:xfrm>
          <a:off x="486975" y="11955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{DA52C884-0CA3-4B6D-9E0A-A3EDD5C1E804}</a:tableStyleId>
              </a:tblPr>
              <a:tblGrid>
                <a:gridCol w="84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화면ID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KEPAI</a:t>
                      </a:r>
                      <a:r>
                        <a:rPr lang="en-US" sz="10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81</a:t>
                      </a:r>
                      <a:r>
                        <a:rPr lang="en-US" sz="10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0000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화면명</a:t>
                      </a:r>
                      <a:endParaRPr sz="10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관리자 페이지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네비게이션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관리자 화면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화면개요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 답변</a:t>
                      </a:r>
                      <a:endParaRPr sz="10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53" name="Google Shape;853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013" y="2011631"/>
            <a:ext cx="6712812" cy="4085915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28"/>
          <p:cNvSpPr txBox="1">
            <a:spLocks noGrp="1"/>
          </p:cNvSpPr>
          <p:nvPr>
            <p:ph type="body" idx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Ⅱ. 화면 내역</a:t>
            </a:r>
            <a:endParaRPr/>
          </a:p>
        </p:txBody>
      </p:sp>
      <p:sp>
        <p:nvSpPr>
          <p:cNvPr id="855" name="Google Shape;855;p28"/>
          <p:cNvSpPr txBox="1">
            <a:spLocks noGrp="1"/>
          </p:cNvSpPr>
          <p:nvPr>
            <p:ph type="body" idx="3"/>
          </p:nvPr>
        </p:nvSpPr>
        <p:spPr>
          <a:xfrm>
            <a:off x="416494" y="570841"/>
            <a:ext cx="6191339" cy="288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회원탈퇴 페이지</a:t>
            </a:r>
            <a:endParaRPr/>
          </a:p>
        </p:txBody>
      </p:sp>
      <p:sp>
        <p:nvSpPr>
          <p:cNvPr id="856" name="Google Shape;856;p28"/>
          <p:cNvSpPr txBox="1">
            <a:spLocks noGrp="1"/>
          </p:cNvSpPr>
          <p:nvPr>
            <p:ph type="body" idx="4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화면정의서</a:t>
            </a:r>
            <a:endParaRPr/>
          </a:p>
        </p:txBody>
      </p:sp>
      <p:sp>
        <p:nvSpPr>
          <p:cNvPr id="857" name="Google Shape;857;p28"/>
          <p:cNvSpPr txBox="1">
            <a:spLocks noGrp="1"/>
          </p:cNvSpPr>
          <p:nvPr>
            <p:ph type="body" idx="2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8. 관리자 페이지</a:t>
            </a:r>
            <a:endParaRPr/>
          </a:p>
        </p:txBody>
      </p:sp>
      <p:graphicFrame>
        <p:nvGraphicFramePr>
          <p:cNvPr id="858" name="Google Shape;858;p28"/>
          <p:cNvGraphicFramePr/>
          <p:nvPr/>
        </p:nvGraphicFramePr>
        <p:xfrm>
          <a:off x="7393862" y="19381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{DA52C884-0CA3-4B6D-9E0A-A3EDD5C1E804}</a:tableStyleId>
              </a:tblPr>
              <a:tblGrid>
                <a:gridCol w="9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9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9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*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 포털 서비스 구독 신청 페이지</a:t>
                      </a:r>
                      <a:endParaRPr sz="7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상단 정보 및 GNB 영역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2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관리자의 문의 페이지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[2-1] 고객이 남긴 문의 제목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[2-2] 문의 글의 답변 여부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[2-3] 고객이 문의 글을 남긴 일자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[2-4] 고객이 남긴 문의 글 내용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[2-5] </a:t>
                      </a:r>
                      <a:r>
                        <a:rPr lang="en-US" sz="7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문의 글을 남긴 회원의 닉네임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[2-6] 관리자의 답변 입력 창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9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9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9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#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59" name="Google Shape;859;p28"/>
          <p:cNvSpPr/>
          <p:nvPr/>
        </p:nvSpPr>
        <p:spPr>
          <a:xfrm>
            <a:off x="1031948" y="1968591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0" name="Google Shape;860;p28"/>
          <p:cNvSpPr/>
          <p:nvPr/>
        </p:nvSpPr>
        <p:spPr>
          <a:xfrm>
            <a:off x="2865649" y="2611175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1" name="Google Shape;861;p28"/>
          <p:cNvSpPr/>
          <p:nvPr/>
        </p:nvSpPr>
        <p:spPr>
          <a:xfrm>
            <a:off x="3083132" y="2611175"/>
            <a:ext cx="3325883" cy="3486371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28"/>
          <p:cNvSpPr/>
          <p:nvPr/>
        </p:nvSpPr>
        <p:spPr>
          <a:xfrm>
            <a:off x="1031948" y="2104978"/>
            <a:ext cx="6102277" cy="3672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28"/>
          <p:cNvSpPr/>
          <p:nvPr/>
        </p:nvSpPr>
        <p:spPr>
          <a:xfrm>
            <a:off x="6143576" y="4706362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2-6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4" name="Google Shape;864;p28"/>
          <p:cNvSpPr/>
          <p:nvPr/>
        </p:nvSpPr>
        <p:spPr>
          <a:xfrm>
            <a:off x="3102994" y="4849112"/>
            <a:ext cx="3296496" cy="1248433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28"/>
          <p:cNvSpPr/>
          <p:nvPr/>
        </p:nvSpPr>
        <p:spPr>
          <a:xfrm>
            <a:off x="3131087" y="2664053"/>
            <a:ext cx="3253381" cy="36135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28"/>
          <p:cNvSpPr/>
          <p:nvPr/>
        </p:nvSpPr>
        <p:spPr>
          <a:xfrm>
            <a:off x="5605660" y="2664053"/>
            <a:ext cx="778808" cy="36135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28"/>
          <p:cNvSpPr/>
          <p:nvPr/>
        </p:nvSpPr>
        <p:spPr>
          <a:xfrm>
            <a:off x="5615184" y="3361929"/>
            <a:ext cx="616883" cy="249954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28"/>
          <p:cNvSpPr/>
          <p:nvPr/>
        </p:nvSpPr>
        <p:spPr>
          <a:xfrm>
            <a:off x="3184671" y="3789628"/>
            <a:ext cx="2401939" cy="356956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28"/>
          <p:cNvSpPr/>
          <p:nvPr/>
        </p:nvSpPr>
        <p:spPr>
          <a:xfrm>
            <a:off x="3134408" y="3030756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2-1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0" name="Google Shape;870;p28"/>
          <p:cNvSpPr/>
          <p:nvPr/>
        </p:nvSpPr>
        <p:spPr>
          <a:xfrm>
            <a:off x="5374292" y="2921829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1" name="Google Shape;871;p28"/>
          <p:cNvSpPr/>
          <p:nvPr/>
        </p:nvSpPr>
        <p:spPr>
          <a:xfrm>
            <a:off x="5615184" y="3219179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2" name="Google Shape;872;p28"/>
          <p:cNvSpPr/>
          <p:nvPr/>
        </p:nvSpPr>
        <p:spPr>
          <a:xfrm>
            <a:off x="3163822" y="3637457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2-4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3" name="Google Shape;873;p28"/>
          <p:cNvSpPr/>
          <p:nvPr/>
        </p:nvSpPr>
        <p:spPr>
          <a:xfrm>
            <a:off x="3144772" y="4536149"/>
            <a:ext cx="312803" cy="26302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28"/>
          <p:cNvSpPr/>
          <p:nvPr/>
        </p:nvSpPr>
        <p:spPr>
          <a:xfrm>
            <a:off x="3144772" y="4392148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2-5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"/>
          <p:cNvSpPr txBox="1">
            <a:spLocks noGrp="1"/>
          </p:cNvSpPr>
          <p:nvPr>
            <p:ph type="body" idx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Ⅰ. 화면 목록</a:t>
            </a:r>
            <a:endParaRPr/>
          </a:p>
        </p:txBody>
      </p:sp>
      <p:sp>
        <p:nvSpPr>
          <p:cNvPr id="347" name="Google Shape;347;p3"/>
          <p:cNvSpPr txBox="1">
            <a:spLocks noGrp="1"/>
          </p:cNvSpPr>
          <p:nvPr>
            <p:ph type="body" idx="3"/>
          </p:nvPr>
        </p:nvSpPr>
        <p:spPr>
          <a:xfrm>
            <a:off x="416494" y="570841"/>
            <a:ext cx="6191339" cy="288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화면 목록</a:t>
            </a:r>
            <a:endParaRPr/>
          </a:p>
        </p:txBody>
      </p:sp>
      <p:sp>
        <p:nvSpPr>
          <p:cNvPr id="348" name="Google Shape;348;p3"/>
          <p:cNvSpPr txBox="1">
            <a:spLocks noGrp="1"/>
          </p:cNvSpPr>
          <p:nvPr>
            <p:ph type="body" idx="4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화면정의서</a:t>
            </a:r>
            <a:endParaRPr/>
          </a:p>
        </p:txBody>
      </p:sp>
      <p:sp>
        <p:nvSpPr>
          <p:cNvPr id="349" name="Google Shape;349;p3"/>
          <p:cNvSpPr txBox="1">
            <a:spLocks noGrp="1"/>
          </p:cNvSpPr>
          <p:nvPr>
            <p:ph type="body" idx="2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1. 화면 목록</a:t>
            </a:r>
            <a:endParaRPr/>
          </a:p>
        </p:txBody>
      </p:sp>
      <p:graphicFrame>
        <p:nvGraphicFramePr>
          <p:cNvPr id="350" name="Google Shape;350;p3"/>
          <p:cNvGraphicFramePr/>
          <p:nvPr>
            <p:extLst>
              <p:ext uri="{D42A27DB-BD31-4B8C-83A1-F6EECF244321}">
                <p14:modId xmlns:p14="http://schemas.microsoft.com/office/powerpoint/2010/main" val="717833353"/>
              </p:ext>
            </p:extLst>
          </p:nvPr>
        </p:nvGraphicFramePr>
        <p:xfrm>
          <a:off x="406400" y="1070321"/>
          <a:ext cx="9093175" cy="2584710"/>
        </p:xfrm>
        <a:graphic>
          <a:graphicData uri="http://schemas.openxmlformats.org/drawingml/2006/table">
            <a:tbl>
              <a:tblPr>
                <a:noFill/>
                <a:tableStyleId>{DA52C884-0CA3-4B6D-9E0A-A3EDD5C1E804}</a:tableStyleId>
              </a:tblPr>
              <a:tblGrid>
                <a:gridCol w="487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0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8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3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2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11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1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Level 1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Level 2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Level 3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Level 4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Level 5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 ID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 명</a:t>
                      </a:r>
                      <a:endParaRPr sz="1400" u="none" strike="noStrike" cap="none"/>
                    </a:p>
                  </a:txBody>
                  <a:tcPr marL="36000" marR="36000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sz="1000" b="0" i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아이디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찾기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KEPAI</a:t>
                      </a:r>
                      <a:r>
                        <a:rPr lang="en-US" sz="105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</a:t>
                      </a:r>
                      <a:r>
                        <a:rPr lang="en-US" sz="1050" b="0" i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0000</a:t>
                      </a:r>
                      <a:endParaRPr sz="1050" b="0" i="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회원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아이디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찾기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</a:t>
                      </a:r>
                      <a:endParaRPr sz="1000" b="0" i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비밀번호 변경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Calibri"/>
                        <a:buNone/>
                      </a:pPr>
                      <a:r>
                        <a:rPr lang="en-US" sz="105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KEPAI</a:t>
                      </a:r>
                      <a:r>
                        <a:rPr lang="en-US" sz="105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</a:t>
                      </a:r>
                      <a:r>
                        <a:rPr lang="en-US" sz="105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0000</a:t>
                      </a:r>
                      <a:endParaRPr sz="105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회원의 비밀번호 변경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</a:t>
                      </a:r>
                      <a:endParaRPr sz="1000" b="0" i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내 정보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KEPAI</a:t>
                      </a:r>
                      <a:r>
                        <a:rPr lang="en-US" sz="105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</a:t>
                      </a:r>
                      <a:r>
                        <a:rPr lang="en-US" sz="105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0000</a:t>
                      </a:r>
                      <a:endParaRPr sz="1050" b="0" i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회원의 정보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</a:t>
                      </a:r>
                      <a:endParaRPr sz="1000" b="0" i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회원탈퇴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KEPAI</a:t>
                      </a:r>
                      <a:r>
                        <a:rPr lang="en-US" sz="105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70</a:t>
                      </a:r>
                      <a:r>
                        <a:rPr lang="en-US" sz="105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0000</a:t>
                      </a:r>
                      <a:endParaRPr sz="1050" b="0" i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회원 탈퇴 페이지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</a:t>
                      </a:r>
                      <a:endParaRPr sz="1000" b="0" i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관리자 화면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구독 내역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KEPAI</a:t>
                      </a:r>
                      <a:r>
                        <a:rPr lang="en-US" sz="105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</a:t>
                      </a:r>
                      <a:r>
                        <a:rPr lang="en-US" sz="105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0000</a:t>
                      </a:r>
                      <a:endParaRPr sz="1050" b="0" i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회원들 구독 내역 확인 페이지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</a:t>
                      </a:r>
                      <a:endParaRPr sz="1000" b="0" i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관리자 답변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KEPAI</a:t>
                      </a:r>
                      <a:r>
                        <a:rPr lang="en-US" sz="105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81</a:t>
                      </a:r>
                      <a:r>
                        <a:rPr lang="en-US" sz="1050" b="0" i="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0000</a:t>
                      </a:r>
                      <a:endParaRPr sz="1050" b="0" i="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관리자의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문의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내용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답변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</a:t>
                      </a:r>
                      <a:endParaRPr sz="1000" b="0" i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endParaRPr sz="1050" b="0" i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4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1000" b="0" i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endParaRPr sz="1050" b="0" i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4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1000" b="0" i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3600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endParaRPr sz="1050" b="0" i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9" name="Google Shape;879;p29"/>
          <p:cNvGraphicFramePr/>
          <p:nvPr/>
        </p:nvGraphicFramePr>
        <p:xfrm>
          <a:off x="486975" y="11955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{DA52C884-0CA3-4B6D-9E0A-A3EDD5C1E804}</a:tableStyleId>
              </a:tblPr>
              <a:tblGrid>
                <a:gridCol w="84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화면ID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KEPPU500010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팝업명</a:t>
                      </a:r>
                      <a:endParaRPr sz="10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중복 아이디 상세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화면개요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회원가입에서 이미 있는 아이디 입력 시</a:t>
                      </a:r>
                      <a:endParaRPr sz="10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96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80" name="Google Shape;880;p29"/>
          <p:cNvSpPr txBox="1">
            <a:spLocks noGrp="1"/>
          </p:cNvSpPr>
          <p:nvPr>
            <p:ph type="body" idx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Ⅱ. 화면 내역</a:t>
            </a:r>
            <a:endParaRPr/>
          </a:p>
        </p:txBody>
      </p:sp>
      <p:sp>
        <p:nvSpPr>
          <p:cNvPr id="881" name="Google Shape;881;p29"/>
          <p:cNvSpPr txBox="1">
            <a:spLocks noGrp="1"/>
          </p:cNvSpPr>
          <p:nvPr>
            <p:ph type="body" idx="3"/>
          </p:nvPr>
        </p:nvSpPr>
        <p:spPr>
          <a:xfrm>
            <a:off x="416494" y="570841"/>
            <a:ext cx="6191339" cy="288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팝업</a:t>
            </a:r>
            <a:endParaRPr/>
          </a:p>
        </p:txBody>
      </p:sp>
      <p:sp>
        <p:nvSpPr>
          <p:cNvPr id="882" name="Google Shape;882;p29"/>
          <p:cNvSpPr txBox="1">
            <a:spLocks noGrp="1"/>
          </p:cNvSpPr>
          <p:nvPr>
            <p:ph type="body" idx="4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화면정의서</a:t>
            </a:r>
            <a:endParaRPr/>
          </a:p>
        </p:txBody>
      </p:sp>
      <p:sp>
        <p:nvSpPr>
          <p:cNvPr id="883" name="Google Shape;883;p29"/>
          <p:cNvSpPr txBox="1">
            <a:spLocks noGrp="1"/>
          </p:cNvSpPr>
          <p:nvPr>
            <p:ph type="body" idx="2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9. 팝업</a:t>
            </a:r>
            <a:endParaRPr/>
          </a:p>
        </p:txBody>
      </p:sp>
      <p:pic>
        <p:nvPicPr>
          <p:cNvPr id="884" name="Google Shape;88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1" y="1808817"/>
            <a:ext cx="8696324" cy="4258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9" name="Google Shape;889;p30"/>
          <p:cNvGraphicFramePr/>
          <p:nvPr/>
        </p:nvGraphicFramePr>
        <p:xfrm>
          <a:off x="486975" y="11955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{DA52C884-0CA3-4B6D-9E0A-A3EDD5C1E804}</a:tableStyleId>
              </a:tblPr>
              <a:tblGrid>
                <a:gridCol w="84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화면ID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KEPPU130010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팝업명</a:t>
                      </a:r>
                      <a:endParaRPr sz="10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없는 아이디 상세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화면개요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로그인에서 없는 아이디 입력 시</a:t>
                      </a:r>
                      <a:endParaRPr sz="10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96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90" name="Google Shape;890;p30"/>
          <p:cNvSpPr txBox="1">
            <a:spLocks noGrp="1"/>
          </p:cNvSpPr>
          <p:nvPr>
            <p:ph type="body" idx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Ⅱ. 화면 내역</a:t>
            </a:r>
            <a:endParaRPr/>
          </a:p>
        </p:txBody>
      </p:sp>
      <p:sp>
        <p:nvSpPr>
          <p:cNvPr id="891" name="Google Shape;891;p30"/>
          <p:cNvSpPr txBox="1">
            <a:spLocks noGrp="1"/>
          </p:cNvSpPr>
          <p:nvPr>
            <p:ph type="body" idx="3"/>
          </p:nvPr>
        </p:nvSpPr>
        <p:spPr>
          <a:xfrm>
            <a:off x="416494" y="570841"/>
            <a:ext cx="6191339" cy="288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팝업</a:t>
            </a:r>
            <a:endParaRPr/>
          </a:p>
        </p:txBody>
      </p:sp>
      <p:sp>
        <p:nvSpPr>
          <p:cNvPr id="892" name="Google Shape;892;p30"/>
          <p:cNvSpPr txBox="1">
            <a:spLocks noGrp="1"/>
          </p:cNvSpPr>
          <p:nvPr>
            <p:ph type="body" idx="4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화면정의서</a:t>
            </a:r>
            <a:endParaRPr/>
          </a:p>
        </p:txBody>
      </p:sp>
      <p:sp>
        <p:nvSpPr>
          <p:cNvPr id="893" name="Google Shape;893;p30"/>
          <p:cNvSpPr txBox="1">
            <a:spLocks noGrp="1"/>
          </p:cNvSpPr>
          <p:nvPr>
            <p:ph type="body" idx="2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9. 팝업</a:t>
            </a:r>
            <a:endParaRPr/>
          </a:p>
        </p:txBody>
      </p:sp>
      <p:pic>
        <p:nvPicPr>
          <p:cNvPr id="894" name="Google Shape;89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4703" y="1778022"/>
            <a:ext cx="8773725" cy="4317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9" name="Google Shape;899;p31"/>
          <p:cNvGraphicFramePr/>
          <p:nvPr/>
        </p:nvGraphicFramePr>
        <p:xfrm>
          <a:off x="486975" y="11955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{DA52C884-0CA3-4B6D-9E0A-A3EDD5C1E804}</a:tableStyleId>
              </a:tblPr>
              <a:tblGrid>
                <a:gridCol w="84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화면ID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KEPPU130020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팝업명</a:t>
                      </a:r>
                      <a:endParaRPr sz="10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아이디와 비번 확인 상세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화면개요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로그인 아이디와 비번이 회원 정보와 다를 시</a:t>
                      </a:r>
                      <a:endParaRPr sz="10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96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00" name="Google Shape;900;p31"/>
          <p:cNvSpPr txBox="1">
            <a:spLocks noGrp="1"/>
          </p:cNvSpPr>
          <p:nvPr>
            <p:ph type="body" idx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Ⅱ. 화면 내역</a:t>
            </a:r>
            <a:endParaRPr/>
          </a:p>
        </p:txBody>
      </p:sp>
      <p:sp>
        <p:nvSpPr>
          <p:cNvPr id="901" name="Google Shape;901;p31"/>
          <p:cNvSpPr txBox="1">
            <a:spLocks noGrp="1"/>
          </p:cNvSpPr>
          <p:nvPr>
            <p:ph type="body" idx="3"/>
          </p:nvPr>
        </p:nvSpPr>
        <p:spPr>
          <a:xfrm>
            <a:off x="416494" y="570841"/>
            <a:ext cx="6191339" cy="288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팝업</a:t>
            </a:r>
            <a:endParaRPr/>
          </a:p>
        </p:txBody>
      </p:sp>
      <p:sp>
        <p:nvSpPr>
          <p:cNvPr id="902" name="Google Shape;902;p31"/>
          <p:cNvSpPr txBox="1">
            <a:spLocks noGrp="1"/>
          </p:cNvSpPr>
          <p:nvPr>
            <p:ph type="body" idx="4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화면정의서</a:t>
            </a:r>
            <a:endParaRPr/>
          </a:p>
        </p:txBody>
      </p:sp>
      <p:sp>
        <p:nvSpPr>
          <p:cNvPr id="903" name="Google Shape;903;p31"/>
          <p:cNvSpPr txBox="1">
            <a:spLocks noGrp="1"/>
          </p:cNvSpPr>
          <p:nvPr>
            <p:ph type="body" idx="2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9. 팝업</a:t>
            </a:r>
            <a:endParaRPr/>
          </a:p>
        </p:txBody>
      </p:sp>
      <p:pic>
        <p:nvPicPr>
          <p:cNvPr id="904" name="Google Shape;904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974" y="1772971"/>
            <a:ext cx="8791576" cy="431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32"/>
          <p:cNvSpPr txBox="1">
            <a:spLocks noGrp="1"/>
          </p:cNvSpPr>
          <p:nvPr>
            <p:ph type="body" idx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Ⅲ. 화면 내역</a:t>
            </a:r>
            <a:endParaRPr/>
          </a:p>
        </p:txBody>
      </p:sp>
      <p:sp>
        <p:nvSpPr>
          <p:cNvPr id="910" name="Google Shape;910;p32"/>
          <p:cNvSpPr txBox="1">
            <a:spLocks noGrp="1"/>
          </p:cNvSpPr>
          <p:nvPr>
            <p:ph type="body" idx="3"/>
          </p:nvPr>
        </p:nvSpPr>
        <p:spPr>
          <a:xfrm>
            <a:off x="416494" y="570841"/>
            <a:ext cx="6191339" cy="288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메인 대시보드</a:t>
            </a:r>
            <a:endParaRPr/>
          </a:p>
        </p:txBody>
      </p:sp>
      <p:sp>
        <p:nvSpPr>
          <p:cNvPr id="911" name="Google Shape;911;p32"/>
          <p:cNvSpPr txBox="1">
            <a:spLocks noGrp="1"/>
          </p:cNvSpPr>
          <p:nvPr>
            <p:ph type="body" idx="4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화면정의서</a:t>
            </a:r>
            <a:endParaRPr/>
          </a:p>
        </p:txBody>
      </p:sp>
      <p:sp>
        <p:nvSpPr>
          <p:cNvPr id="912" name="Google Shape;912;p32"/>
          <p:cNvSpPr txBox="1">
            <a:spLocks noGrp="1"/>
          </p:cNvSpPr>
          <p:nvPr>
            <p:ph type="body" idx="2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1. 메인 대시보드</a:t>
            </a:r>
            <a:endParaRPr/>
          </a:p>
        </p:txBody>
      </p:sp>
      <p:graphicFrame>
        <p:nvGraphicFramePr>
          <p:cNvPr id="913" name="Google Shape;913;p32"/>
          <p:cNvGraphicFramePr/>
          <p:nvPr/>
        </p:nvGraphicFramePr>
        <p:xfrm>
          <a:off x="363150" y="4078300"/>
          <a:ext cx="3000000" cy="3000000"/>
        </p:xfrm>
        <a:graphic>
          <a:graphicData uri="http://schemas.openxmlformats.org/drawingml/2006/table">
            <a:tbl>
              <a:tblPr firstRow="1" firstCol="1" bandRow="1">
                <a:noFill/>
                <a:tableStyleId>{89FA17D7-735C-46A8-9604-EE505CA7D554}</a:tableStyleId>
              </a:tblPr>
              <a:tblGrid>
                <a:gridCol w="205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2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기능명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2200" marR="622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    명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2200" marR="622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로그인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2200" marR="622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New Car의 SSO의 정보를 이용하여 로그인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2200" marR="622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서비스 소개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2200" marR="622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자율주행 전기차 구독 서비스 New Car에 대한 정보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2200" marR="622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서비스 구독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2200" marR="622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구독 종류 별로 구독 가능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2200" marR="622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0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문의 남기기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2200" marR="622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회원과 비회원 모두 글 남기기 가능, 관리자의 답변 남기기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2200" marR="622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0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 정보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2200" marR="622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회원의 아이디, 비밀번호 등 수정 가능, 회원 탈퇴, 로그아웃 기능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2200" marR="622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14" name="Google Shape;914;p32"/>
          <p:cNvSpPr txBox="1"/>
          <p:nvPr/>
        </p:nvSpPr>
        <p:spPr>
          <a:xfrm>
            <a:off x="344489" y="3790268"/>
            <a:ext cx="1872208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이벤트 기능 정의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15" name="Google Shape;915;p32"/>
          <p:cNvGraphicFramePr/>
          <p:nvPr/>
        </p:nvGraphicFramePr>
        <p:xfrm>
          <a:off x="363150" y="1407048"/>
          <a:ext cx="3000000" cy="3000000"/>
        </p:xfrm>
        <a:graphic>
          <a:graphicData uri="http://schemas.openxmlformats.org/drawingml/2006/table">
            <a:tbl>
              <a:tblPr firstRow="1" firstCol="1" bandRow="1">
                <a:noFill/>
                <a:tableStyleId>{89FA17D7-735C-46A8-9604-EE505CA7D554}</a:tableStyleId>
              </a:tblPr>
              <a:tblGrid>
                <a:gridCol w="460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8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50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주요처리로직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2200" marR="622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775">
                <a:tc gridSpan="2">
                  <a:txBody>
                    <a:bodyPr/>
                    <a:lstStyle/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AutoNum type="arabicPeriod"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New Car의 SSO를 통해 로그인  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AutoNum type="arabicPeriod"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자율주행 전기차 구독 서비스 New Car 정보 및 구독, 문의 남기기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AutoNum type="arabicPeriod"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 정보 DB를 통해 구독 서비스 현황 파악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2200" marR="622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5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제약조건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2200" marR="622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선행 또는 후행조건</a:t>
                      </a:r>
                      <a:endParaRPr sz="1000" b="1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2200" marR="622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endParaRPr sz="1000" b="1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2200" marR="622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b="1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endParaRPr sz="1400" u="none" strike="noStrike" cap="none"/>
                    </a:p>
                  </a:txBody>
                  <a:tcPr marL="62200" marR="622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263eaa5c37b_0_168"/>
          <p:cNvSpPr txBox="1">
            <a:spLocks noGrp="1"/>
          </p:cNvSpPr>
          <p:nvPr>
            <p:ph type="body" idx="1"/>
          </p:nvPr>
        </p:nvSpPr>
        <p:spPr>
          <a:xfrm>
            <a:off x="6689395" y="463440"/>
            <a:ext cx="2808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Ⅲ. 화면 내역</a:t>
            </a:r>
            <a:endParaRPr/>
          </a:p>
        </p:txBody>
      </p:sp>
      <p:sp>
        <p:nvSpPr>
          <p:cNvPr id="921" name="Google Shape;921;g263eaa5c37b_0_168"/>
          <p:cNvSpPr txBox="1">
            <a:spLocks noGrp="1"/>
          </p:cNvSpPr>
          <p:nvPr>
            <p:ph type="body" idx="3"/>
          </p:nvPr>
        </p:nvSpPr>
        <p:spPr>
          <a:xfrm>
            <a:off x="416494" y="570841"/>
            <a:ext cx="61914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메인 대시보드</a:t>
            </a:r>
            <a:endParaRPr/>
          </a:p>
        </p:txBody>
      </p:sp>
      <p:sp>
        <p:nvSpPr>
          <p:cNvPr id="922" name="Google Shape;922;g263eaa5c37b_0_168"/>
          <p:cNvSpPr txBox="1">
            <a:spLocks noGrp="1"/>
          </p:cNvSpPr>
          <p:nvPr>
            <p:ph type="body" idx="4"/>
          </p:nvPr>
        </p:nvSpPr>
        <p:spPr>
          <a:xfrm>
            <a:off x="6689395" y="238325"/>
            <a:ext cx="2808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화면정의서</a:t>
            </a:r>
            <a:endParaRPr/>
          </a:p>
        </p:txBody>
      </p:sp>
      <p:sp>
        <p:nvSpPr>
          <p:cNvPr id="923" name="Google Shape;923;g263eaa5c37b_0_168"/>
          <p:cNvSpPr txBox="1">
            <a:spLocks noGrp="1"/>
          </p:cNvSpPr>
          <p:nvPr>
            <p:ph type="body" idx="2"/>
          </p:nvPr>
        </p:nvSpPr>
        <p:spPr>
          <a:xfrm>
            <a:off x="6689395" y="680104"/>
            <a:ext cx="2808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1. 메인 대시보드</a:t>
            </a:r>
            <a:endParaRPr/>
          </a:p>
        </p:txBody>
      </p:sp>
      <p:graphicFrame>
        <p:nvGraphicFramePr>
          <p:cNvPr id="924" name="Google Shape;924;g263eaa5c37b_0_168"/>
          <p:cNvGraphicFramePr/>
          <p:nvPr/>
        </p:nvGraphicFramePr>
        <p:xfrm>
          <a:off x="369505" y="1682488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{89FA17D7-735C-46A8-9604-EE505CA7D554}</a:tableStyleId>
              </a:tblPr>
              <a:tblGrid>
                <a:gridCol w="4125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4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44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TABLE</a:t>
                      </a:r>
                      <a:endParaRPr sz="1000" u="none" strike="noStrike" cap="none">
                        <a:solidFill>
                          <a:srgbClr val="323F4F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CRUD</a:t>
                      </a:r>
                      <a:endParaRPr sz="1000" u="none" strike="noStrike" cap="none">
                        <a:solidFill>
                          <a:srgbClr val="323F4F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영문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한글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rgbClr val="323F4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</a:t>
                      </a:r>
                      <a:endParaRPr sz="800" u="none" strike="noStrike" cap="none">
                        <a:solidFill>
                          <a:srgbClr val="323F4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rgbClr val="323F4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사용자</a:t>
                      </a:r>
                      <a:endParaRPr sz="800" u="none" strike="noStrike" cap="none">
                        <a:solidFill>
                          <a:srgbClr val="323F4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rgbClr val="323F4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C, R</a:t>
                      </a:r>
                      <a:endParaRPr sz="800" u="none" strike="noStrike" cap="none">
                        <a:solidFill>
                          <a:srgbClr val="323F4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25" name="Google Shape;925;g263eaa5c37b_0_168"/>
          <p:cNvGraphicFramePr/>
          <p:nvPr/>
        </p:nvGraphicFramePr>
        <p:xfrm>
          <a:off x="344488" y="3717032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{89FA17D7-735C-46A8-9604-EE505CA7D554}</a:tableStyleId>
              </a:tblPr>
              <a:tblGrid>
                <a:gridCol w="2100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6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모듈명</a:t>
                      </a:r>
                      <a:endParaRPr sz="900" u="none" strike="noStrike" cap="none">
                        <a:solidFill>
                          <a:srgbClr val="323F4F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UserController.java</a:t>
                      </a:r>
                      <a:endParaRPr sz="8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모든 로직을 처리하기 위한 Controller</a:t>
                      </a:r>
                      <a:endParaRPr sz="9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UserRepository.java</a:t>
                      </a:r>
                      <a:endParaRPr sz="800" u="none" strike="noStrike" cap="none">
                        <a:solidFill>
                          <a:srgbClr val="323F4F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 정보를 가져오기 위한 UserRepository이다.</a:t>
                      </a:r>
                      <a:endParaRPr sz="9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2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User.java</a:t>
                      </a:r>
                      <a:endParaRPr sz="8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 정보를 가져오기 위한 데이터 객체이다.</a:t>
                      </a:r>
                      <a:endParaRPr sz="9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2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Sprint.sql</a:t>
                      </a:r>
                      <a:endParaRPr sz="8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모든 테이블을 정의하기 위한  SQL문을 정의한다.</a:t>
                      </a:r>
                      <a:endParaRPr sz="9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26" name="Google Shape;926;g263eaa5c37b_0_168"/>
          <p:cNvSpPr txBox="1"/>
          <p:nvPr/>
        </p:nvSpPr>
        <p:spPr>
          <a:xfrm>
            <a:off x="344489" y="1340768"/>
            <a:ext cx="18723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DB객체 정의서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g263eaa5c37b_0_168"/>
          <p:cNvSpPr txBox="1"/>
          <p:nvPr/>
        </p:nvSpPr>
        <p:spPr>
          <a:xfrm>
            <a:off x="344489" y="3429000"/>
            <a:ext cx="18723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모듈 정의서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263eaa5c37b_0_336"/>
          <p:cNvSpPr txBox="1">
            <a:spLocks noGrp="1"/>
          </p:cNvSpPr>
          <p:nvPr>
            <p:ph type="body" idx="1"/>
          </p:nvPr>
        </p:nvSpPr>
        <p:spPr>
          <a:xfrm>
            <a:off x="6689395" y="463440"/>
            <a:ext cx="2808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Ⅲ. 화면 내역</a:t>
            </a:r>
            <a:endParaRPr/>
          </a:p>
        </p:txBody>
      </p:sp>
      <p:sp>
        <p:nvSpPr>
          <p:cNvPr id="933" name="Google Shape;933;g263eaa5c37b_0_336"/>
          <p:cNvSpPr txBox="1">
            <a:spLocks noGrp="1"/>
          </p:cNvSpPr>
          <p:nvPr>
            <p:ph type="body" idx="3"/>
          </p:nvPr>
        </p:nvSpPr>
        <p:spPr>
          <a:xfrm>
            <a:off x="416494" y="570841"/>
            <a:ext cx="61914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회원 - 구독 대시보드</a:t>
            </a:r>
            <a:endParaRPr/>
          </a:p>
        </p:txBody>
      </p:sp>
      <p:sp>
        <p:nvSpPr>
          <p:cNvPr id="934" name="Google Shape;934;g263eaa5c37b_0_336"/>
          <p:cNvSpPr txBox="1">
            <a:spLocks noGrp="1"/>
          </p:cNvSpPr>
          <p:nvPr>
            <p:ph type="body" idx="4"/>
          </p:nvPr>
        </p:nvSpPr>
        <p:spPr>
          <a:xfrm>
            <a:off x="6689395" y="238325"/>
            <a:ext cx="2808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화면정의서</a:t>
            </a:r>
            <a:endParaRPr/>
          </a:p>
        </p:txBody>
      </p:sp>
      <p:sp>
        <p:nvSpPr>
          <p:cNvPr id="935" name="Google Shape;935;g263eaa5c37b_0_336"/>
          <p:cNvSpPr txBox="1">
            <a:spLocks noGrp="1"/>
          </p:cNvSpPr>
          <p:nvPr>
            <p:ph type="body" idx="2"/>
          </p:nvPr>
        </p:nvSpPr>
        <p:spPr>
          <a:xfrm>
            <a:off x="6689395" y="680104"/>
            <a:ext cx="2808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2. 구독 대시보드</a:t>
            </a:r>
            <a:endParaRPr/>
          </a:p>
        </p:txBody>
      </p:sp>
      <p:graphicFrame>
        <p:nvGraphicFramePr>
          <p:cNvPr id="936" name="Google Shape;936;g263eaa5c37b_0_336"/>
          <p:cNvGraphicFramePr/>
          <p:nvPr/>
        </p:nvGraphicFramePr>
        <p:xfrm>
          <a:off x="369505" y="1682488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{89FA17D7-735C-46A8-9604-EE505CA7D554}</a:tableStyleId>
              </a:tblPr>
              <a:tblGrid>
                <a:gridCol w="4125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4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44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TABLE</a:t>
                      </a:r>
                      <a:endParaRPr sz="1000" u="none" strike="noStrike" cap="none">
                        <a:solidFill>
                          <a:srgbClr val="323F4F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CRUD</a:t>
                      </a:r>
                      <a:endParaRPr sz="1000" u="none" strike="noStrike" cap="none">
                        <a:solidFill>
                          <a:srgbClr val="323F4F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영문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한글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rgbClr val="323F4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SERVICE</a:t>
                      </a:r>
                      <a:endParaRPr sz="800" u="none" strike="noStrike" cap="none">
                        <a:solidFill>
                          <a:srgbClr val="323F4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rgbClr val="323F4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구독 서비스 데이터</a:t>
                      </a:r>
                      <a:endParaRPr sz="800" u="none" strike="noStrike" cap="none">
                        <a:solidFill>
                          <a:srgbClr val="323F4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rgbClr val="323F4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</a:t>
                      </a:r>
                      <a:endParaRPr sz="800" u="none" strike="noStrike" cap="none">
                        <a:solidFill>
                          <a:srgbClr val="323F4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rgbClr val="323F4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SERVICE_HISTORY</a:t>
                      </a:r>
                      <a:endParaRPr sz="800" u="none" strike="noStrike" cap="none">
                        <a:solidFill>
                          <a:srgbClr val="323F4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rgbClr val="323F4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구독 서비스 신청 내역</a:t>
                      </a:r>
                      <a:endParaRPr sz="800" u="none" strike="noStrike" cap="none">
                        <a:solidFill>
                          <a:srgbClr val="323F4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rgbClr val="323F4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C, R</a:t>
                      </a:r>
                      <a:endParaRPr sz="800" u="none" strike="noStrike" cap="none">
                        <a:solidFill>
                          <a:srgbClr val="323F4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37" name="Google Shape;937;g263eaa5c37b_0_336"/>
          <p:cNvGraphicFramePr/>
          <p:nvPr/>
        </p:nvGraphicFramePr>
        <p:xfrm>
          <a:off x="344488" y="3717032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{89FA17D7-735C-46A8-9604-EE505CA7D554}</a:tableStyleId>
              </a:tblPr>
              <a:tblGrid>
                <a:gridCol w="2100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6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모듈명</a:t>
                      </a:r>
                      <a:endParaRPr sz="900" u="none" strike="noStrike" cap="none">
                        <a:solidFill>
                          <a:srgbClr val="323F4F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rgbClr val="323F4F"/>
                          </a:solidFill>
                        </a:rPr>
                        <a:t>ServiceHistoryRepository.java</a:t>
                      </a:r>
                      <a:endParaRPr sz="800" u="none" strike="noStrike" cap="none">
                        <a:solidFill>
                          <a:srgbClr val="323F4F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구독 서비스 신청 내역을 가져오기 위한 Repository이다.</a:t>
                      </a:r>
                      <a:endParaRPr sz="9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ServiceRepository.java</a:t>
                      </a:r>
                      <a:endParaRPr sz="8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구독 서비스 데이터를 가져오기 위한 Repository이다.</a:t>
                      </a:r>
                      <a:endParaRPr sz="9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2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ServiceHistory.java</a:t>
                      </a:r>
                      <a:endParaRPr sz="8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구독 서비스 신청 내역을 가져오기 위한 데이터 객체이다.</a:t>
                      </a:r>
                      <a:endParaRPr sz="9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2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Service.java</a:t>
                      </a:r>
                      <a:endParaRPr sz="800" u="none" strike="noStrike" cap="none">
                        <a:solidFill>
                          <a:srgbClr val="323F4F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구독 서비스 데이터를 가져오기 위한 데이터 객체이다.</a:t>
                      </a:r>
                      <a:endParaRPr sz="8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38" name="Google Shape;938;g263eaa5c37b_0_336"/>
          <p:cNvSpPr txBox="1"/>
          <p:nvPr/>
        </p:nvSpPr>
        <p:spPr>
          <a:xfrm>
            <a:off x="344489" y="1340768"/>
            <a:ext cx="18723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DB객체 정의서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g263eaa5c37b_0_336"/>
          <p:cNvSpPr txBox="1"/>
          <p:nvPr/>
        </p:nvSpPr>
        <p:spPr>
          <a:xfrm>
            <a:off x="344489" y="3429000"/>
            <a:ext cx="18723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모듈 정의서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263eaa5c37b_0_347"/>
          <p:cNvSpPr txBox="1">
            <a:spLocks noGrp="1"/>
          </p:cNvSpPr>
          <p:nvPr>
            <p:ph type="body" idx="1"/>
          </p:nvPr>
        </p:nvSpPr>
        <p:spPr>
          <a:xfrm>
            <a:off x="6689395" y="463440"/>
            <a:ext cx="2808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Ⅲ. 화면 내역</a:t>
            </a:r>
            <a:endParaRPr/>
          </a:p>
        </p:txBody>
      </p:sp>
      <p:sp>
        <p:nvSpPr>
          <p:cNvPr id="945" name="Google Shape;945;g263eaa5c37b_0_347"/>
          <p:cNvSpPr txBox="1">
            <a:spLocks noGrp="1"/>
          </p:cNvSpPr>
          <p:nvPr>
            <p:ph type="body" idx="3"/>
          </p:nvPr>
        </p:nvSpPr>
        <p:spPr>
          <a:xfrm>
            <a:off x="416494" y="570841"/>
            <a:ext cx="61914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관리자 - 구독내역관리 대시보드</a:t>
            </a:r>
            <a:endParaRPr/>
          </a:p>
        </p:txBody>
      </p:sp>
      <p:sp>
        <p:nvSpPr>
          <p:cNvPr id="946" name="Google Shape;946;g263eaa5c37b_0_347"/>
          <p:cNvSpPr txBox="1">
            <a:spLocks noGrp="1"/>
          </p:cNvSpPr>
          <p:nvPr>
            <p:ph type="body" idx="4"/>
          </p:nvPr>
        </p:nvSpPr>
        <p:spPr>
          <a:xfrm>
            <a:off x="6689395" y="238325"/>
            <a:ext cx="2808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화면정의서</a:t>
            </a:r>
            <a:endParaRPr/>
          </a:p>
        </p:txBody>
      </p:sp>
      <p:sp>
        <p:nvSpPr>
          <p:cNvPr id="947" name="Google Shape;947;g263eaa5c37b_0_347"/>
          <p:cNvSpPr txBox="1">
            <a:spLocks noGrp="1"/>
          </p:cNvSpPr>
          <p:nvPr>
            <p:ph type="body" idx="2"/>
          </p:nvPr>
        </p:nvSpPr>
        <p:spPr>
          <a:xfrm>
            <a:off x="6689395" y="680104"/>
            <a:ext cx="2808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3. 문의 대시보드</a:t>
            </a:r>
            <a:endParaRPr/>
          </a:p>
        </p:txBody>
      </p:sp>
      <p:graphicFrame>
        <p:nvGraphicFramePr>
          <p:cNvPr id="948" name="Google Shape;948;g263eaa5c37b_0_347"/>
          <p:cNvGraphicFramePr/>
          <p:nvPr/>
        </p:nvGraphicFramePr>
        <p:xfrm>
          <a:off x="369505" y="1682488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{89FA17D7-735C-46A8-9604-EE505CA7D554}</a:tableStyleId>
              </a:tblPr>
              <a:tblGrid>
                <a:gridCol w="4125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4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44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TABLE</a:t>
                      </a:r>
                      <a:endParaRPr sz="1000" u="none" strike="noStrike" cap="none">
                        <a:solidFill>
                          <a:srgbClr val="323F4F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CRUD</a:t>
                      </a:r>
                      <a:endParaRPr sz="1000" u="none" strike="noStrike" cap="none">
                        <a:solidFill>
                          <a:srgbClr val="323F4F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영문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한글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rgbClr val="323F4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SERVICE_HISTORY</a:t>
                      </a:r>
                      <a:endParaRPr sz="800" u="none" strike="noStrike" cap="none">
                        <a:solidFill>
                          <a:srgbClr val="323F4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rgbClr val="323F4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서비스 내역</a:t>
                      </a:r>
                      <a:endParaRPr sz="800" u="none" strike="noStrike" cap="none">
                        <a:solidFill>
                          <a:srgbClr val="323F4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rgbClr val="323F4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C, R, U</a:t>
                      </a:r>
                      <a:endParaRPr sz="800" u="none" strike="noStrike" cap="none">
                        <a:solidFill>
                          <a:srgbClr val="323F4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49" name="Google Shape;949;g263eaa5c37b_0_347"/>
          <p:cNvGraphicFramePr/>
          <p:nvPr/>
        </p:nvGraphicFramePr>
        <p:xfrm>
          <a:off x="344488" y="3717032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{89FA17D7-735C-46A8-9604-EE505CA7D554}</a:tableStyleId>
              </a:tblPr>
              <a:tblGrid>
                <a:gridCol w="2100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6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모듈명</a:t>
                      </a:r>
                      <a:endParaRPr sz="900" u="none" strike="noStrike" cap="none">
                        <a:solidFill>
                          <a:srgbClr val="323F4F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ServiceHistoryRepository.java</a:t>
                      </a:r>
                      <a:endParaRPr sz="800" u="none" strike="noStrike" cap="none">
                        <a:solidFill>
                          <a:srgbClr val="323F4F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서비스 내역을 가져오기 위한 Repository이다.</a:t>
                      </a:r>
                      <a:endParaRPr sz="9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rgbClr val="323F4F"/>
                          </a:solidFill>
                        </a:rPr>
                        <a:t>ServiceHistory.java</a:t>
                      </a:r>
                      <a:endParaRPr sz="800" u="none" strike="noStrike" cap="none">
                        <a:solidFill>
                          <a:srgbClr val="323F4F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서비스 내역을 가져오기 위한 데이터 객체이다.</a:t>
                      </a:r>
                      <a:endParaRPr sz="9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50" name="Google Shape;950;g263eaa5c37b_0_347"/>
          <p:cNvSpPr txBox="1"/>
          <p:nvPr/>
        </p:nvSpPr>
        <p:spPr>
          <a:xfrm>
            <a:off x="344489" y="1340768"/>
            <a:ext cx="18723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DB객체 정의서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g263eaa5c37b_0_347"/>
          <p:cNvSpPr txBox="1"/>
          <p:nvPr/>
        </p:nvSpPr>
        <p:spPr>
          <a:xfrm>
            <a:off x="344489" y="3429000"/>
            <a:ext cx="18723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모듈 정의서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263eaa5c37b_0_358"/>
          <p:cNvSpPr txBox="1">
            <a:spLocks noGrp="1"/>
          </p:cNvSpPr>
          <p:nvPr>
            <p:ph type="body" idx="1"/>
          </p:nvPr>
        </p:nvSpPr>
        <p:spPr>
          <a:xfrm>
            <a:off x="6689395" y="463440"/>
            <a:ext cx="2808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Ⅲ. 화면 내역</a:t>
            </a:r>
            <a:endParaRPr/>
          </a:p>
        </p:txBody>
      </p:sp>
      <p:sp>
        <p:nvSpPr>
          <p:cNvPr id="957" name="Google Shape;957;g263eaa5c37b_0_358"/>
          <p:cNvSpPr txBox="1">
            <a:spLocks noGrp="1"/>
          </p:cNvSpPr>
          <p:nvPr>
            <p:ph type="body" idx="3"/>
          </p:nvPr>
        </p:nvSpPr>
        <p:spPr>
          <a:xfrm>
            <a:off x="416494" y="570841"/>
            <a:ext cx="61914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회원 - 문의 대시보드</a:t>
            </a:r>
            <a:endParaRPr/>
          </a:p>
        </p:txBody>
      </p:sp>
      <p:sp>
        <p:nvSpPr>
          <p:cNvPr id="958" name="Google Shape;958;g263eaa5c37b_0_358"/>
          <p:cNvSpPr txBox="1">
            <a:spLocks noGrp="1"/>
          </p:cNvSpPr>
          <p:nvPr>
            <p:ph type="body" idx="4"/>
          </p:nvPr>
        </p:nvSpPr>
        <p:spPr>
          <a:xfrm>
            <a:off x="6689395" y="238325"/>
            <a:ext cx="2808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화면정의서</a:t>
            </a:r>
            <a:endParaRPr/>
          </a:p>
        </p:txBody>
      </p:sp>
      <p:sp>
        <p:nvSpPr>
          <p:cNvPr id="959" name="Google Shape;959;g263eaa5c37b_0_358"/>
          <p:cNvSpPr txBox="1">
            <a:spLocks noGrp="1"/>
          </p:cNvSpPr>
          <p:nvPr>
            <p:ph type="body" idx="2"/>
          </p:nvPr>
        </p:nvSpPr>
        <p:spPr>
          <a:xfrm>
            <a:off x="6689395" y="680104"/>
            <a:ext cx="2808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3. 문의 대시보드</a:t>
            </a:r>
            <a:endParaRPr/>
          </a:p>
        </p:txBody>
      </p:sp>
      <p:graphicFrame>
        <p:nvGraphicFramePr>
          <p:cNvPr id="960" name="Google Shape;960;g263eaa5c37b_0_358"/>
          <p:cNvGraphicFramePr/>
          <p:nvPr/>
        </p:nvGraphicFramePr>
        <p:xfrm>
          <a:off x="369505" y="1682488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{89FA17D7-735C-46A8-9604-EE505CA7D554}</a:tableStyleId>
              </a:tblPr>
              <a:tblGrid>
                <a:gridCol w="4125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4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44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TABLE</a:t>
                      </a:r>
                      <a:endParaRPr sz="1000" u="none" strike="noStrike" cap="none">
                        <a:solidFill>
                          <a:srgbClr val="323F4F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CRUD</a:t>
                      </a:r>
                      <a:endParaRPr sz="1000" u="none" strike="noStrike" cap="none">
                        <a:solidFill>
                          <a:srgbClr val="323F4F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영문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한글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rgbClr val="323F4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QUESTION_BOARD</a:t>
                      </a:r>
                      <a:endParaRPr sz="800" u="none" strike="noStrike" cap="none">
                        <a:solidFill>
                          <a:srgbClr val="323F4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rgbClr val="323F4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문의 게시글</a:t>
                      </a:r>
                      <a:endParaRPr sz="800" u="none" strike="noStrike" cap="none">
                        <a:solidFill>
                          <a:srgbClr val="323F4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rgbClr val="323F4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C, R</a:t>
                      </a:r>
                      <a:endParaRPr sz="800" u="none" strike="noStrike" cap="none">
                        <a:solidFill>
                          <a:srgbClr val="323F4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61" name="Google Shape;961;g263eaa5c37b_0_358"/>
          <p:cNvGraphicFramePr/>
          <p:nvPr/>
        </p:nvGraphicFramePr>
        <p:xfrm>
          <a:off x="344488" y="3717032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{89FA17D7-735C-46A8-9604-EE505CA7D554}</a:tableStyleId>
              </a:tblPr>
              <a:tblGrid>
                <a:gridCol w="2100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6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모듈명</a:t>
                      </a:r>
                      <a:endParaRPr sz="900" u="none" strike="noStrike" cap="none">
                        <a:solidFill>
                          <a:srgbClr val="323F4F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QuestionBoardRepository.java</a:t>
                      </a:r>
                      <a:endParaRPr sz="800" u="none" strike="noStrike" cap="none">
                        <a:solidFill>
                          <a:srgbClr val="323F4F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문의 게시글을 가져오기 위한 Repository이다.</a:t>
                      </a:r>
                      <a:endParaRPr sz="9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rgbClr val="323F4F"/>
                          </a:solidFill>
                        </a:rPr>
                        <a:t>QuestionBoard.java</a:t>
                      </a:r>
                      <a:endParaRPr sz="800" u="none" strike="noStrike" cap="none">
                        <a:solidFill>
                          <a:srgbClr val="323F4F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문의 게시글을 가져오기 위한 데이터 객체이다.</a:t>
                      </a:r>
                      <a:endParaRPr sz="9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62" name="Google Shape;962;g263eaa5c37b_0_358"/>
          <p:cNvSpPr txBox="1"/>
          <p:nvPr/>
        </p:nvSpPr>
        <p:spPr>
          <a:xfrm>
            <a:off x="344489" y="1340768"/>
            <a:ext cx="18723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DB객체 정의서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g263eaa5c37b_0_358"/>
          <p:cNvSpPr txBox="1"/>
          <p:nvPr/>
        </p:nvSpPr>
        <p:spPr>
          <a:xfrm>
            <a:off x="344489" y="3429000"/>
            <a:ext cx="18723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모듈 정의서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263eaa5c37b_0_369"/>
          <p:cNvSpPr txBox="1">
            <a:spLocks noGrp="1"/>
          </p:cNvSpPr>
          <p:nvPr>
            <p:ph type="body" idx="1"/>
          </p:nvPr>
        </p:nvSpPr>
        <p:spPr>
          <a:xfrm>
            <a:off x="6689395" y="463440"/>
            <a:ext cx="2808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Ⅲ. 화면 내역</a:t>
            </a:r>
            <a:endParaRPr/>
          </a:p>
        </p:txBody>
      </p:sp>
      <p:sp>
        <p:nvSpPr>
          <p:cNvPr id="969" name="Google Shape;969;g263eaa5c37b_0_369"/>
          <p:cNvSpPr txBox="1">
            <a:spLocks noGrp="1"/>
          </p:cNvSpPr>
          <p:nvPr>
            <p:ph type="body" idx="3"/>
          </p:nvPr>
        </p:nvSpPr>
        <p:spPr>
          <a:xfrm>
            <a:off x="416494" y="570841"/>
            <a:ext cx="61914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비회원 - 문의 대시보드</a:t>
            </a:r>
            <a:endParaRPr/>
          </a:p>
        </p:txBody>
      </p:sp>
      <p:sp>
        <p:nvSpPr>
          <p:cNvPr id="970" name="Google Shape;970;g263eaa5c37b_0_369"/>
          <p:cNvSpPr txBox="1">
            <a:spLocks noGrp="1"/>
          </p:cNvSpPr>
          <p:nvPr>
            <p:ph type="body" idx="4"/>
          </p:nvPr>
        </p:nvSpPr>
        <p:spPr>
          <a:xfrm>
            <a:off x="6689395" y="238325"/>
            <a:ext cx="2808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화면정의서</a:t>
            </a:r>
            <a:endParaRPr/>
          </a:p>
        </p:txBody>
      </p:sp>
      <p:sp>
        <p:nvSpPr>
          <p:cNvPr id="971" name="Google Shape;971;g263eaa5c37b_0_369"/>
          <p:cNvSpPr txBox="1">
            <a:spLocks noGrp="1"/>
          </p:cNvSpPr>
          <p:nvPr>
            <p:ph type="body" idx="2"/>
          </p:nvPr>
        </p:nvSpPr>
        <p:spPr>
          <a:xfrm>
            <a:off x="6689395" y="680104"/>
            <a:ext cx="2808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3. 문의 대시보드</a:t>
            </a:r>
            <a:endParaRPr/>
          </a:p>
        </p:txBody>
      </p:sp>
      <p:graphicFrame>
        <p:nvGraphicFramePr>
          <p:cNvPr id="972" name="Google Shape;972;g263eaa5c37b_0_369"/>
          <p:cNvGraphicFramePr/>
          <p:nvPr/>
        </p:nvGraphicFramePr>
        <p:xfrm>
          <a:off x="369505" y="1682488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{89FA17D7-735C-46A8-9604-EE505CA7D554}</a:tableStyleId>
              </a:tblPr>
              <a:tblGrid>
                <a:gridCol w="4125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4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44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TABLE</a:t>
                      </a:r>
                      <a:endParaRPr sz="1000" u="none" strike="noStrike" cap="none">
                        <a:solidFill>
                          <a:srgbClr val="323F4F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CRUD</a:t>
                      </a:r>
                      <a:endParaRPr sz="1000" u="none" strike="noStrike" cap="none">
                        <a:solidFill>
                          <a:srgbClr val="323F4F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영문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한글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rgbClr val="323F4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QUESTION_BOARD</a:t>
                      </a:r>
                      <a:endParaRPr sz="800" u="none" strike="noStrike" cap="none">
                        <a:solidFill>
                          <a:srgbClr val="323F4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rgbClr val="323F4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문의 게시글</a:t>
                      </a:r>
                      <a:endParaRPr sz="800" u="none" strike="noStrike" cap="none">
                        <a:solidFill>
                          <a:srgbClr val="323F4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rgbClr val="323F4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C, R, U, D</a:t>
                      </a:r>
                      <a:endParaRPr sz="800" u="none" strike="noStrike" cap="none">
                        <a:solidFill>
                          <a:srgbClr val="323F4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73" name="Google Shape;973;g263eaa5c37b_0_369"/>
          <p:cNvGraphicFramePr/>
          <p:nvPr/>
        </p:nvGraphicFramePr>
        <p:xfrm>
          <a:off x="344488" y="3717032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{89FA17D7-735C-46A8-9604-EE505CA7D554}</a:tableStyleId>
              </a:tblPr>
              <a:tblGrid>
                <a:gridCol w="2100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6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모듈명</a:t>
                      </a:r>
                      <a:endParaRPr sz="900" u="none" strike="noStrike" cap="none">
                        <a:solidFill>
                          <a:srgbClr val="323F4F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QuestionBoardRepository.java</a:t>
                      </a:r>
                      <a:endParaRPr sz="800" u="none" strike="noStrike" cap="none">
                        <a:solidFill>
                          <a:srgbClr val="323F4F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문의 게시글을 가져오기 위한 Repository이다.</a:t>
                      </a:r>
                      <a:endParaRPr sz="9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rgbClr val="323F4F"/>
                          </a:solidFill>
                        </a:rPr>
                        <a:t>QuestionBoard.java</a:t>
                      </a:r>
                      <a:endParaRPr sz="800" u="none" strike="noStrike" cap="none">
                        <a:solidFill>
                          <a:srgbClr val="323F4F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문의 게시글을 가져오기 위한 데이터 객체이다.</a:t>
                      </a:r>
                      <a:endParaRPr sz="9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74" name="Google Shape;974;g263eaa5c37b_0_369"/>
          <p:cNvSpPr txBox="1"/>
          <p:nvPr/>
        </p:nvSpPr>
        <p:spPr>
          <a:xfrm>
            <a:off x="344489" y="1340768"/>
            <a:ext cx="18723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DB객체 정의서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g263eaa5c37b_0_369"/>
          <p:cNvSpPr txBox="1"/>
          <p:nvPr/>
        </p:nvSpPr>
        <p:spPr>
          <a:xfrm>
            <a:off x="344489" y="3429000"/>
            <a:ext cx="18723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모듈 정의서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263eaa5c37b_0_380"/>
          <p:cNvSpPr txBox="1">
            <a:spLocks noGrp="1"/>
          </p:cNvSpPr>
          <p:nvPr>
            <p:ph type="body" idx="1"/>
          </p:nvPr>
        </p:nvSpPr>
        <p:spPr>
          <a:xfrm>
            <a:off x="6689395" y="463440"/>
            <a:ext cx="2808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Ⅲ. 화면 내역</a:t>
            </a:r>
            <a:endParaRPr/>
          </a:p>
        </p:txBody>
      </p:sp>
      <p:sp>
        <p:nvSpPr>
          <p:cNvPr id="981" name="Google Shape;981;g263eaa5c37b_0_380"/>
          <p:cNvSpPr txBox="1">
            <a:spLocks noGrp="1"/>
          </p:cNvSpPr>
          <p:nvPr>
            <p:ph type="body" idx="3"/>
          </p:nvPr>
        </p:nvSpPr>
        <p:spPr>
          <a:xfrm>
            <a:off x="416494" y="570841"/>
            <a:ext cx="61914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관리자 - 문의 대시보드</a:t>
            </a:r>
            <a:endParaRPr/>
          </a:p>
        </p:txBody>
      </p:sp>
      <p:sp>
        <p:nvSpPr>
          <p:cNvPr id="982" name="Google Shape;982;g263eaa5c37b_0_380"/>
          <p:cNvSpPr txBox="1">
            <a:spLocks noGrp="1"/>
          </p:cNvSpPr>
          <p:nvPr>
            <p:ph type="body" idx="4"/>
          </p:nvPr>
        </p:nvSpPr>
        <p:spPr>
          <a:xfrm>
            <a:off x="6689395" y="238325"/>
            <a:ext cx="2808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화면정의서</a:t>
            </a:r>
            <a:endParaRPr/>
          </a:p>
        </p:txBody>
      </p:sp>
      <p:sp>
        <p:nvSpPr>
          <p:cNvPr id="983" name="Google Shape;983;g263eaa5c37b_0_380"/>
          <p:cNvSpPr txBox="1">
            <a:spLocks noGrp="1"/>
          </p:cNvSpPr>
          <p:nvPr>
            <p:ph type="body" idx="2"/>
          </p:nvPr>
        </p:nvSpPr>
        <p:spPr>
          <a:xfrm>
            <a:off x="6689395" y="680104"/>
            <a:ext cx="28083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3. 문의 대시보드</a:t>
            </a:r>
            <a:endParaRPr/>
          </a:p>
        </p:txBody>
      </p:sp>
      <p:graphicFrame>
        <p:nvGraphicFramePr>
          <p:cNvPr id="984" name="Google Shape;984;g263eaa5c37b_0_380"/>
          <p:cNvGraphicFramePr/>
          <p:nvPr/>
        </p:nvGraphicFramePr>
        <p:xfrm>
          <a:off x="369505" y="1682488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{89FA17D7-735C-46A8-9604-EE505CA7D554}</a:tableStyleId>
              </a:tblPr>
              <a:tblGrid>
                <a:gridCol w="4125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4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44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TABLE</a:t>
                      </a:r>
                      <a:endParaRPr sz="1000" u="none" strike="noStrike" cap="none">
                        <a:solidFill>
                          <a:srgbClr val="323F4F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CRUD</a:t>
                      </a:r>
                      <a:endParaRPr sz="1000" u="none" strike="noStrike" cap="none">
                        <a:solidFill>
                          <a:srgbClr val="323F4F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영문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한글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rgbClr val="323F4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QUESTION_BOARD</a:t>
                      </a:r>
                      <a:endParaRPr sz="800" u="none" strike="noStrike" cap="none">
                        <a:solidFill>
                          <a:srgbClr val="323F4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rgbClr val="323F4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문의 게시글</a:t>
                      </a:r>
                      <a:endParaRPr sz="800" u="none" strike="noStrike" cap="none">
                        <a:solidFill>
                          <a:srgbClr val="323F4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rgbClr val="323F4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C, R</a:t>
                      </a:r>
                      <a:endParaRPr sz="800" u="none" strike="noStrike" cap="none">
                        <a:solidFill>
                          <a:srgbClr val="323F4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85" name="Google Shape;985;g263eaa5c37b_0_380"/>
          <p:cNvGraphicFramePr/>
          <p:nvPr/>
        </p:nvGraphicFramePr>
        <p:xfrm>
          <a:off x="344488" y="3717032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{89FA17D7-735C-46A8-9604-EE505CA7D554}</a:tableStyleId>
              </a:tblPr>
              <a:tblGrid>
                <a:gridCol w="2100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6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모듈명</a:t>
                      </a:r>
                      <a:endParaRPr sz="900" u="none" strike="noStrike" cap="none">
                        <a:solidFill>
                          <a:srgbClr val="323F4F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QuestionBoardRepository.java</a:t>
                      </a:r>
                      <a:endParaRPr sz="800" u="none" strike="noStrike" cap="none">
                        <a:solidFill>
                          <a:srgbClr val="323F4F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문의 게시글을 가져오기 위한 Repository이다.</a:t>
                      </a:r>
                      <a:endParaRPr sz="9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rgbClr val="323F4F"/>
                          </a:solidFill>
                        </a:rPr>
                        <a:t>QuestionBoard.java</a:t>
                      </a:r>
                      <a:endParaRPr sz="800" u="none" strike="noStrike" cap="none">
                        <a:solidFill>
                          <a:srgbClr val="323F4F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문의 게시글을 가져오기 위한 데이터 객체이다.</a:t>
                      </a:r>
                      <a:endParaRPr sz="9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86" name="Google Shape;986;g263eaa5c37b_0_380"/>
          <p:cNvSpPr txBox="1"/>
          <p:nvPr/>
        </p:nvSpPr>
        <p:spPr>
          <a:xfrm>
            <a:off x="344489" y="1340768"/>
            <a:ext cx="18723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DB객체 정의서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g263eaa5c37b_0_380"/>
          <p:cNvSpPr txBox="1"/>
          <p:nvPr/>
        </p:nvSpPr>
        <p:spPr>
          <a:xfrm>
            <a:off x="344489" y="3429000"/>
            <a:ext cx="18723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모듈 정의서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"/>
          <p:cNvSpPr txBox="1">
            <a:spLocks noGrp="1"/>
          </p:cNvSpPr>
          <p:nvPr>
            <p:ph type="body" idx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Ⅱ. 화면 목록</a:t>
            </a:r>
            <a:endParaRPr/>
          </a:p>
        </p:txBody>
      </p:sp>
      <p:sp>
        <p:nvSpPr>
          <p:cNvPr id="356" name="Google Shape;356;p4"/>
          <p:cNvSpPr txBox="1">
            <a:spLocks noGrp="1"/>
          </p:cNvSpPr>
          <p:nvPr>
            <p:ph type="body" idx="3"/>
          </p:nvPr>
        </p:nvSpPr>
        <p:spPr>
          <a:xfrm>
            <a:off x="416494" y="570841"/>
            <a:ext cx="6191339" cy="288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팝업 목록</a:t>
            </a:r>
            <a:endParaRPr/>
          </a:p>
        </p:txBody>
      </p:sp>
      <p:sp>
        <p:nvSpPr>
          <p:cNvPr id="357" name="Google Shape;357;p4"/>
          <p:cNvSpPr txBox="1">
            <a:spLocks noGrp="1"/>
          </p:cNvSpPr>
          <p:nvPr>
            <p:ph type="body" idx="4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화면정의서</a:t>
            </a:r>
            <a:endParaRPr/>
          </a:p>
        </p:txBody>
      </p:sp>
      <p:sp>
        <p:nvSpPr>
          <p:cNvPr id="358" name="Google Shape;358;p4"/>
          <p:cNvSpPr txBox="1">
            <a:spLocks noGrp="1"/>
          </p:cNvSpPr>
          <p:nvPr>
            <p:ph type="body" idx="2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2. 팝업 목록</a:t>
            </a:r>
            <a:endParaRPr/>
          </a:p>
        </p:txBody>
      </p:sp>
      <p:graphicFrame>
        <p:nvGraphicFramePr>
          <p:cNvPr id="359" name="Google Shape;359;p4"/>
          <p:cNvGraphicFramePr/>
          <p:nvPr/>
        </p:nvGraphicFramePr>
        <p:xfrm>
          <a:off x="406400" y="115345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{DA52C884-0CA3-4B6D-9E0A-A3EDD5C1E804}</a:tableStyleId>
              </a:tblPr>
              <a:tblGrid>
                <a:gridCol w="487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0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8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3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2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11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sz="11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</a:t>
                      </a:r>
                      <a:endParaRPr sz="1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Level 1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Level 2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Level 3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Level 4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Level 5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400" u="none" strike="noStrike" cap="none"/>
                    </a:p>
                  </a:txBody>
                  <a:tcPr marL="36000" marR="3600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상세 팝업</a:t>
                      </a:r>
                      <a:endParaRPr sz="1400" u="none" strike="noStrike" cap="none"/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중복 아이디 상세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KEPPU500010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 아이디 중복 확인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strike="noStrike" cap="none"/>
                    </a:p>
                  </a:txBody>
                  <a:tcPr marL="36000" marR="3600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없는 아이디 상세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KEPPU130010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 아이디 없음 확인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1400" u="none" strike="noStrike" cap="none"/>
                    </a:p>
                  </a:txBody>
                  <a:tcPr marL="36000" marR="3600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아이디와 비번 확인 상세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KEPPU130020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 아이디와 비번 없음 확인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sz="1400" u="none" strike="noStrike" cap="none"/>
                    </a:p>
                  </a:txBody>
                  <a:tcPr marL="36000" marR="3600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 sz="1400" u="none" strike="noStrike" cap="none"/>
                    </a:p>
                  </a:txBody>
                  <a:tcPr marL="36000" marR="3600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endParaRPr sz="1400" u="none" strike="noStrike" cap="none"/>
                    </a:p>
                  </a:txBody>
                  <a:tcPr marL="36000" marR="3600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endParaRPr sz="1400" u="none" strike="noStrike" cap="none"/>
                    </a:p>
                  </a:txBody>
                  <a:tcPr marL="36000" marR="3600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8</a:t>
                      </a:r>
                      <a:endParaRPr sz="1400" u="none" strike="noStrike" cap="none"/>
                    </a:p>
                  </a:txBody>
                  <a:tcPr marL="36000" marR="3600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4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</a:t>
                      </a:r>
                      <a:endParaRPr sz="1400" u="none" strike="noStrike" cap="none"/>
                    </a:p>
                  </a:txBody>
                  <a:tcPr marL="36000" marR="3600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4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4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4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4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4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4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4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4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"/>
          <p:cNvSpPr txBox="1"/>
          <p:nvPr/>
        </p:nvSpPr>
        <p:spPr>
          <a:xfrm>
            <a:off x="4792417" y="2008424"/>
            <a:ext cx="4451336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Font typeface="Malgun Gothic"/>
              <a:buAutoNum type="arabicPeriod"/>
            </a:pPr>
            <a:r>
              <a:rPr lang="en-US" sz="1600" b="1" i="0" u="none" strike="noStrike" cap="none" dirty="0" err="1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</a:t>
            </a:r>
            <a:r>
              <a:rPr lang="en-US" sz="1600" b="1" i="0" u="none" strike="noStrike" cap="none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1" i="0" u="none" strike="noStrike" cap="none" dirty="0" err="1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대시보드</a:t>
            </a:r>
            <a:endParaRPr sz="1600" b="1" i="0" u="none" strike="noStrike" cap="none" dirty="0">
              <a:solidFill>
                <a:schemeClr val="tx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Font typeface="Malgun Gothic"/>
              <a:buAutoNum type="arabicPeriod"/>
            </a:pPr>
            <a:r>
              <a:rPr lang="en-US" sz="1600" b="1" i="0" u="none" strike="noStrike" cap="none" dirty="0" err="1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소개</a:t>
            </a:r>
            <a:r>
              <a:rPr lang="en-US" sz="1600" b="1" i="0" u="none" strike="noStrike" cap="none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1" i="0" u="none" strike="noStrike" cap="none" dirty="0" err="1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</a:t>
            </a:r>
            <a:endParaRPr sz="1600" b="1" i="0" u="none" strike="noStrike" cap="none" dirty="0">
              <a:solidFill>
                <a:schemeClr val="tx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Font typeface="Malgun Gothic"/>
              <a:buAutoNum type="arabicPeriod"/>
            </a:pPr>
            <a:r>
              <a:rPr lang="en-US" sz="1600" b="1" i="0" u="none" strike="noStrike" cap="none" dirty="0" err="1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구독</a:t>
            </a:r>
            <a:r>
              <a:rPr lang="en-US" sz="1600" b="1" i="0" u="none" strike="noStrike" cap="none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1" i="0" u="none" strike="noStrike" cap="none" dirty="0" err="1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</a:t>
            </a:r>
            <a:endParaRPr sz="1600" b="1" i="0" u="none" strike="noStrike" cap="none" dirty="0">
              <a:solidFill>
                <a:schemeClr val="tx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Font typeface="Malgun Gothic"/>
              <a:buAutoNum type="arabicPeriod"/>
            </a:pPr>
            <a:r>
              <a:rPr lang="en-US" sz="1600" b="1" i="0" u="none" strike="noStrike" cap="none" dirty="0" err="1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문의</a:t>
            </a:r>
            <a:r>
              <a:rPr lang="en-US" sz="1600" b="1" i="0" u="none" strike="noStrike" cap="none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1" i="0" u="none" strike="noStrike" cap="none" dirty="0" err="1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</a:t>
            </a:r>
            <a:endParaRPr sz="1600" b="1" i="0" u="none" strike="noStrike" cap="none" dirty="0">
              <a:solidFill>
                <a:schemeClr val="tx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Font typeface="Malgun Gothic"/>
              <a:buAutoNum type="arabicPeriod"/>
            </a:pPr>
            <a:r>
              <a:rPr lang="en-US" sz="1600" b="1" i="0" u="none" strike="noStrike" cap="none" dirty="0" err="1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r>
              <a:rPr lang="en-US" sz="1600" b="1" i="0" u="none" strike="noStrike" cap="none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1" i="0" u="none" strike="noStrike" cap="none" dirty="0" err="1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</a:t>
            </a:r>
            <a:endParaRPr sz="1600" b="1" i="0" u="none" strike="noStrike" cap="none" dirty="0">
              <a:solidFill>
                <a:schemeClr val="tx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Font typeface="Malgun Gothic"/>
              <a:buAutoNum type="arabicPeriod"/>
            </a:pPr>
            <a:r>
              <a:rPr lang="en-US" sz="1600" b="1" i="0" u="none" strike="noStrike" cap="none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 </a:t>
            </a:r>
            <a:r>
              <a:rPr lang="en-US" sz="1600" b="1" i="0" u="none" strike="noStrike" cap="none" dirty="0" err="1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정보</a:t>
            </a:r>
            <a:r>
              <a:rPr lang="en-US" sz="1600" b="1" i="0" u="none" strike="noStrike" cap="none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1" i="0" u="none" strike="noStrike" cap="none" dirty="0" err="1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</a:t>
            </a:r>
            <a:endParaRPr sz="1600" b="1" i="0" u="none" strike="noStrike" cap="none" dirty="0">
              <a:solidFill>
                <a:schemeClr val="tx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Font typeface="Malgun Gothic"/>
              <a:buAutoNum type="arabicPeriod"/>
            </a:pPr>
            <a:r>
              <a:rPr lang="en-US" sz="1600" b="1" i="0" u="none" strike="noStrike" cap="none" dirty="0" err="1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회원탈퇴</a:t>
            </a:r>
            <a:r>
              <a:rPr lang="en-US" sz="1600" b="1" i="0" u="none" strike="noStrike" cap="none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1" i="0" u="none" strike="noStrike" cap="none" dirty="0" err="1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</a:t>
            </a:r>
            <a:endParaRPr sz="1600" b="1" i="0" u="none" strike="noStrike" cap="none" dirty="0">
              <a:solidFill>
                <a:schemeClr val="tx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Font typeface="Malgun Gothic"/>
              <a:buAutoNum type="arabicPeriod"/>
            </a:pPr>
            <a:r>
              <a:rPr lang="en-US" sz="1600" b="1" i="0" u="none" strike="noStrike" cap="none" dirty="0" err="1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</a:t>
            </a:r>
            <a:r>
              <a:rPr lang="en-US" sz="1600" b="1" i="0" u="none" strike="noStrike" cap="none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1" i="0" u="none" strike="noStrike" cap="none" dirty="0" err="1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</a:t>
            </a:r>
            <a:endParaRPr sz="1600" b="1" i="0" u="none" strike="noStrike" cap="none" dirty="0">
              <a:solidFill>
                <a:schemeClr val="tx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Font typeface="Malgun Gothic"/>
              <a:buAutoNum type="arabicPeriod"/>
            </a:pPr>
            <a:r>
              <a:rPr lang="en-US" sz="1600" b="1" i="0" u="none" strike="noStrike" cap="none" dirty="0" err="1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팝업</a:t>
            </a:r>
            <a:endParaRPr sz="1600" b="1" i="0" u="none" strike="noStrike" cap="none" dirty="0">
              <a:solidFill>
                <a:schemeClr val="tx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327;p1"/>
          <p:cNvSpPr/>
          <p:nvPr/>
        </p:nvSpPr>
        <p:spPr>
          <a:xfrm>
            <a:off x="3847965" y="1508857"/>
            <a:ext cx="6053182" cy="478263"/>
          </a:xfrm>
          <a:prstGeom prst="rect">
            <a:avLst/>
          </a:prstGeom>
          <a:solidFill>
            <a:srgbClr val="AF95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endParaRPr sz="175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294" y="1194654"/>
            <a:ext cx="6486706" cy="1054699"/>
          </a:xfrm>
          <a:prstGeom prst="rect">
            <a:avLst/>
          </a:prstGeom>
        </p:spPr>
      </p:pic>
      <p:grpSp>
        <p:nvGrpSpPr>
          <p:cNvPr id="10" name="Google Shape;329;p1"/>
          <p:cNvGrpSpPr/>
          <p:nvPr/>
        </p:nvGrpSpPr>
        <p:grpSpPr>
          <a:xfrm>
            <a:off x="4156325" y="1397284"/>
            <a:ext cx="1720045" cy="400069"/>
            <a:chOff x="3706604" y="2092766"/>
            <a:chExt cx="1973548" cy="411495"/>
          </a:xfrm>
        </p:grpSpPr>
        <p:sp>
          <p:nvSpPr>
            <p:cNvPr id="11" name="Google Shape;330;p1"/>
            <p:cNvSpPr txBox="1"/>
            <p:nvPr/>
          </p:nvSpPr>
          <p:spPr>
            <a:xfrm>
              <a:off x="4245533" y="2108614"/>
              <a:ext cx="1434619" cy="3798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1800" b="1" i="0" u="none" strike="noStrike" cap="none" dirty="0" err="1">
                  <a:solidFill>
                    <a:schemeClr val="tx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화면</a:t>
              </a:r>
              <a:r>
                <a:rPr lang="en-US" sz="1800" b="1" i="0" u="none" strike="noStrike" cap="none" dirty="0">
                  <a:solidFill>
                    <a:schemeClr val="tx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ko-KR" altLang="en-US" sz="1800" b="1" dirty="0" smtClean="0">
                  <a:solidFill>
                    <a:schemeClr val="tx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내역</a:t>
              </a:r>
              <a:endParaRPr sz="1800" b="0" i="0" u="none" strike="noStrike" cap="none" dirty="0">
                <a:solidFill>
                  <a:schemeClr val="tx1"/>
                </a:solidFill>
                <a:sym typeface="Arial"/>
              </a:endParaRPr>
            </a:p>
          </p:txBody>
        </p:sp>
        <p:sp>
          <p:nvSpPr>
            <p:cNvPr id="12" name="Google Shape;331;p1"/>
            <p:cNvSpPr txBox="1"/>
            <p:nvPr/>
          </p:nvSpPr>
          <p:spPr>
            <a:xfrm>
              <a:off x="3706604" y="2092766"/>
              <a:ext cx="494688" cy="4114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>
                <a:buSzPts val="2000"/>
              </a:pPr>
              <a:r>
                <a:rPr lang="en-US" altLang="ko-KR" sz="2000" b="1" dirty="0" smtClean="0">
                  <a:solidFill>
                    <a:schemeClr val="tx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Ⅱ</a:t>
              </a:r>
              <a:endParaRPr sz="2000" b="1" i="0" u="none" strike="noStrike" cap="none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2487" y="1988597"/>
            <a:ext cx="6837104" cy="419843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6"/>
          <p:cNvSpPr txBox="1">
            <a:spLocks noGrp="1"/>
          </p:cNvSpPr>
          <p:nvPr>
            <p:ph type="body" idx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Ⅱ. 화면 내역</a:t>
            </a:r>
            <a:endParaRPr/>
          </a:p>
        </p:txBody>
      </p:sp>
      <p:sp>
        <p:nvSpPr>
          <p:cNvPr id="376" name="Google Shape;376;p6"/>
          <p:cNvSpPr txBox="1">
            <a:spLocks noGrp="1"/>
          </p:cNvSpPr>
          <p:nvPr>
            <p:ph type="body" idx="3"/>
          </p:nvPr>
        </p:nvSpPr>
        <p:spPr>
          <a:xfrm>
            <a:off x="416494" y="570841"/>
            <a:ext cx="6191339" cy="288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메인 대시보드</a:t>
            </a:r>
            <a:endParaRPr/>
          </a:p>
        </p:txBody>
      </p:sp>
      <p:sp>
        <p:nvSpPr>
          <p:cNvPr id="377" name="Google Shape;377;p6"/>
          <p:cNvSpPr txBox="1">
            <a:spLocks noGrp="1"/>
          </p:cNvSpPr>
          <p:nvPr>
            <p:ph type="body" idx="4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화면정의서</a:t>
            </a:r>
            <a:endParaRPr/>
          </a:p>
        </p:txBody>
      </p:sp>
      <p:sp>
        <p:nvSpPr>
          <p:cNvPr id="378" name="Google Shape;378;p6"/>
          <p:cNvSpPr txBox="1">
            <a:spLocks noGrp="1"/>
          </p:cNvSpPr>
          <p:nvPr>
            <p:ph type="body" idx="2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1. 메인 대시보드</a:t>
            </a:r>
            <a:endParaRPr/>
          </a:p>
        </p:txBody>
      </p:sp>
      <p:graphicFrame>
        <p:nvGraphicFramePr>
          <p:cNvPr id="379" name="Google Shape;379;p6"/>
          <p:cNvGraphicFramePr/>
          <p:nvPr/>
        </p:nvGraphicFramePr>
        <p:xfrm>
          <a:off x="486975" y="1195590"/>
          <a:ext cx="8949200" cy="5044700"/>
        </p:xfrm>
        <a:graphic>
          <a:graphicData uri="http://schemas.openxmlformats.org/drawingml/2006/table">
            <a:tbl>
              <a:tblPr>
                <a:noFill/>
                <a:tableStyleId>{DA52C884-0CA3-4B6D-9E0A-A3EDD5C1E804}</a:tableStyleId>
              </a:tblPr>
              <a:tblGrid>
                <a:gridCol w="84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화면ID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KEPAI000000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화면명</a:t>
                      </a:r>
                      <a:endParaRPr sz="10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메인 대시보드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네비게이션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메인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화면개요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 포털 메인 대시보드 – 정보 영역</a:t>
                      </a:r>
                      <a:endParaRPr sz="10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80" name="Google Shape;380;p6"/>
          <p:cNvGraphicFramePr/>
          <p:nvPr/>
        </p:nvGraphicFramePr>
        <p:xfrm>
          <a:off x="7393862" y="1938165"/>
          <a:ext cx="2016225" cy="1502060"/>
        </p:xfrm>
        <a:graphic>
          <a:graphicData uri="http://schemas.openxmlformats.org/drawingml/2006/table">
            <a:tbl>
              <a:tblPr>
                <a:noFill/>
                <a:tableStyleId>{DA52C884-0CA3-4B6D-9E0A-A3EDD5C1E804}</a:tableStyleId>
              </a:tblPr>
              <a:tblGrid>
                <a:gridCol w="9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9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*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 포털 메인 대시보드 정보 영역</a:t>
                      </a:r>
                      <a:endParaRPr sz="7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상단 정보 및 헤더 영역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홍보 영상 재생 영역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홍보 문구 영역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#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81" name="Google Shape;381;p6"/>
          <p:cNvSpPr/>
          <p:nvPr/>
        </p:nvSpPr>
        <p:spPr>
          <a:xfrm>
            <a:off x="522486" y="1987347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2" name="Google Shape;382;p6"/>
          <p:cNvSpPr/>
          <p:nvPr/>
        </p:nvSpPr>
        <p:spPr>
          <a:xfrm>
            <a:off x="541377" y="2750404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3" name="Google Shape;383;p6"/>
          <p:cNvSpPr/>
          <p:nvPr/>
        </p:nvSpPr>
        <p:spPr>
          <a:xfrm>
            <a:off x="3266004" y="5790021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4" name="Google Shape;384;p6"/>
          <p:cNvSpPr/>
          <p:nvPr/>
        </p:nvSpPr>
        <p:spPr>
          <a:xfrm>
            <a:off x="7396437" y="6097546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다음 페이지 계속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5140" y="1961958"/>
            <a:ext cx="6852650" cy="4252937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7"/>
          <p:cNvSpPr txBox="1">
            <a:spLocks noGrp="1"/>
          </p:cNvSpPr>
          <p:nvPr>
            <p:ph type="body" idx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Ⅱ. 화면 내역</a:t>
            </a:r>
            <a:endParaRPr/>
          </a:p>
        </p:txBody>
      </p:sp>
      <p:sp>
        <p:nvSpPr>
          <p:cNvPr id="391" name="Google Shape;391;p7"/>
          <p:cNvSpPr txBox="1">
            <a:spLocks noGrp="1"/>
          </p:cNvSpPr>
          <p:nvPr>
            <p:ph type="body" idx="2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1. 메인 대시보드</a:t>
            </a:r>
            <a:endParaRPr/>
          </a:p>
        </p:txBody>
      </p:sp>
      <p:sp>
        <p:nvSpPr>
          <p:cNvPr id="392" name="Google Shape;392;p7"/>
          <p:cNvSpPr txBox="1">
            <a:spLocks noGrp="1"/>
          </p:cNvSpPr>
          <p:nvPr>
            <p:ph type="body" idx="3"/>
          </p:nvPr>
        </p:nvSpPr>
        <p:spPr>
          <a:xfrm>
            <a:off x="416494" y="570841"/>
            <a:ext cx="6191339" cy="288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메인 대시보드</a:t>
            </a:r>
            <a:endParaRPr/>
          </a:p>
        </p:txBody>
      </p:sp>
      <p:sp>
        <p:nvSpPr>
          <p:cNvPr id="393" name="Google Shape;393;p7"/>
          <p:cNvSpPr txBox="1">
            <a:spLocks noGrp="1"/>
          </p:cNvSpPr>
          <p:nvPr>
            <p:ph type="body" idx="4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화면정의서</a:t>
            </a:r>
            <a:endParaRPr/>
          </a:p>
        </p:txBody>
      </p:sp>
      <p:graphicFrame>
        <p:nvGraphicFramePr>
          <p:cNvPr id="394" name="Google Shape;394;p7"/>
          <p:cNvGraphicFramePr/>
          <p:nvPr/>
        </p:nvGraphicFramePr>
        <p:xfrm>
          <a:off x="486975" y="11955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{DA52C884-0CA3-4B6D-9E0A-A3EDD5C1E804}</a:tableStyleId>
              </a:tblPr>
              <a:tblGrid>
                <a:gridCol w="84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화면ID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KEPAI100000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화면명</a:t>
                      </a:r>
                      <a:endParaRPr sz="10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메인 대시보드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네비게이션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메인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화면개요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 포털 메인 대시보드 – 상단 GNB</a:t>
                      </a:r>
                      <a:endParaRPr sz="10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95" name="Google Shape;395;p7"/>
          <p:cNvGraphicFramePr/>
          <p:nvPr/>
        </p:nvGraphicFramePr>
        <p:xfrm>
          <a:off x="7393862" y="19381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{DA52C884-0CA3-4B6D-9E0A-A3EDD5C1E804}</a:tableStyleId>
              </a:tblPr>
              <a:tblGrid>
                <a:gridCol w="9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9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*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 포털 메인 대시보드 GNB, 대청개요도</a:t>
                      </a:r>
                      <a:endParaRPr sz="7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4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상단 정보 및 GNB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[1.1] NEW CAR 로고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클릭 시 메인 화면(KEPAI000000)으로 이동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[1.2] 소개 메뉴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클릭 시 소개 화면(KEPAI200000)으로 이동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[1.3] 구독 메뉴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클릭 시 구독 화면(KEPAI300000)으로 이동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[1.4] 문의 메뉴</a:t>
                      </a:r>
                      <a:b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클릭 시 문의 화면(KEPAI400000)으로 이동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[1.5] 로그인 메뉴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클릭 시 로그인 화면(KEPAI500000)으로 스크롤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#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96" name="Google Shape;396;p7"/>
          <p:cNvSpPr/>
          <p:nvPr/>
        </p:nvSpPr>
        <p:spPr>
          <a:xfrm>
            <a:off x="5119453" y="2035592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1.2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7" name="Google Shape;397;p7"/>
          <p:cNvSpPr/>
          <p:nvPr/>
        </p:nvSpPr>
        <p:spPr>
          <a:xfrm>
            <a:off x="920375" y="2035592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1.1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8" name="Google Shape;398;p7"/>
          <p:cNvSpPr/>
          <p:nvPr/>
        </p:nvSpPr>
        <p:spPr>
          <a:xfrm>
            <a:off x="5621615" y="2035592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1.3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9" name="Google Shape;399;p7"/>
          <p:cNvSpPr/>
          <p:nvPr/>
        </p:nvSpPr>
        <p:spPr>
          <a:xfrm>
            <a:off x="515139" y="1960708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0" name="Google Shape;400;p7"/>
          <p:cNvSpPr/>
          <p:nvPr/>
        </p:nvSpPr>
        <p:spPr>
          <a:xfrm>
            <a:off x="7396437" y="6097546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다음 페이지 계속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7"/>
          <p:cNvSpPr/>
          <p:nvPr/>
        </p:nvSpPr>
        <p:spPr>
          <a:xfrm>
            <a:off x="6038351" y="2029315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1.4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2" name="Google Shape;402;p7"/>
          <p:cNvSpPr/>
          <p:nvPr/>
        </p:nvSpPr>
        <p:spPr>
          <a:xfrm>
            <a:off x="5123329" y="2173941"/>
            <a:ext cx="385483" cy="291353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7"/>
          <p:cNvSpPr/>
          <p:nvPr/>
        </p:nvSpPr>
        <p:spPr>
          <a:xfrm>
            <a:off x="5628594" y="2173941"/>
            <a:ext cx="300318" cy="291353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7"/>
          <p:cNvSpPr/>
          <p:nvPr/>
        </p:nvSpPr>
        <p:spPr>
          <a:xfrm>
            <a:off x="6041715" y="2173940"/>
            <a:ext cx="307794" cy="291353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7"/>
          <p:cNvSpPr/>
          <p:nvPr/>
        </p:nvSpPr>
        <p:spPr>
          <a:xfrm>
            <a:off x="6473166" y="2173940"/>
            <a:ext cx="385483" cy="291353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7"/>
          <p:cNvSpPr/>
          <p:nvPr/>
        </p:nvSpPr>
        <p:spPr>
          <a:xfrm>
            <a:off x="922526" y="2180842"/>
            <a:ext cx="806628" cy="291353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7"/>
          <p:cNvSpPr/>
          <p:nvPr/>
        </p:nvSpPr>
        <p:spPr>
          <a:xfrm>
            <a:off x="6461500" y="2035592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1.5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5991" y="4053043"/>
            <a:ext cx="6726627" cy="2057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5646" y="2009347"/>
            <a:ext cx="6726626" cy="2057764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8"/>
          <p:cNvSpPr txBox="1">
            <a:spLocks noGrp="1"/>
          </p:cNvSpPr>
          <p:nvPr>
            <p:ph type="body" idx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Ⅱ. 화면 내역</a:t>
            </a:r>
            <a:endParaRPr/>
          </a:p>
        </p:txBody>
      </p:sp>
      <p:sp>
        <p:nvSpPr>
          <p:cNvPr id="415" name="Google Shape;415;p8"/>
          <p:cNvSpPr txBox="1">
            <a:spLocks noGrp="1"/>
          </p:cNvSpPr>
          <p:nvPr>
            <p:ph type="body" idx="3"/>
          </p:nvPr>
        </p:nvSpPr>
        <p:spPr>
          <a:xfrm>
            <a:off x="416494" y="570841"/>
            <a:ext cx="6191339" cy="288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메인 대시보드</a:t>
            </a:r>
            <a:endParaRPr/>
          </a:p>
        </p:txBody>
      </p:sp>
      <p:sp>
        <p:nvSpPr>
          <p:cNvPr id="416" name="Google Shape;416;p8"/>
          <p:cNvSpPr txBox="1">
            <a:spLocks noGrp="1"/>
          </p:cNvSpPr>
          <p:nvPr>
            <p:ph type="body" idx="4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화면정의서</a:t>
            </a:r>
            <a:endParaRPr/>
          </a:p>
        </p:txBody>
      </p:sp>
      <p:sp>
        <p:nvSpPr>
          <p:cNvPr id="417" name="Google Shape;417;p8"/>
          <p:cNvSpPr txBox="1">
            <a:spLocks noGrp="1"/>
          </p:cNvSpPr>
          <p:nvPr>
            <p:ph type="body" idx="2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1. 메인 대시보드</a:t>
            </a:r>
            <a:endParaRPr/>
          </a:p>
        </p:txBody>
      </p:sp>
      <p:graphicFrame>
        <p:nvGraphicFramePr>
          <p:cNvPr id="418" name="Google Shape;418;p8"/>
          <p:cNvGraphicFramePr/>
          <p:nvPr/>
        </p:nvGraphicFramePr>
        <p:xfrm>
          <a:off x="486975" y="11955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{DA52C884-0CA3-4B6D-9E0A-A3EDD5C1E804}</a:tableStyleId>
              </a:tblPr>
              <a:tblGrid>
                <a:gridCol w="84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화면ID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KEPAI110000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화면명</a:t>
                      </a:r>
                      <a:endParaRPr sz="10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메인 대시보드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네비게이션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메인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화면개요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자율주행 구독 서비스, 로그인/회원가입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19" name="Google Shape;419;p8"/>
          <p:cNvGraphicFramePr/>
          <p:nvPr/>
        </p:nvGraphicFramePr>
        <p:xfrm>
          <a:off x="7393862" y="193816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{DA52C884-0CA3-4B6D-9E0A-A3EDD5C1E804}</a:tableStyleId>
              </a:tblPr>
              <a:tblGrid>
                <a:gridCol w="9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9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1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*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 포털 메인 대시보드</a:t>
                      </a:r>
                      <a:endParaRPr sz="7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홍보 문구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6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로그인 개요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[2.1] 아이디 입력 창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클릭 시 텍스트 입력 가능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[2.2] 비밀번호 입력 창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클릭 시 비밀번호 입력 가능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입력한 비밀번호는 원으로 표시 됨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[2.3] 로그인 버튼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아이디/비밀번호를 올바르게 입력 후 클릭 시 로그인 가능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[2.4] 비밀번호 찾기 버튼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클릭 시 비밀번호 찾기 화면(KEPAI520000)으로 이동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[2.5] 회원가입 버튼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클릭 시 회원가입 화면(KEPAI530000)으로 이동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1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1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#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20" name="Google Shape;420;p8"/>
          <p:cNvSpPr/>
          <p:nvPr/>
        </p:nvSpPr>
        <p:spPr>
          <a:xfrm>
            <a:off x="2110089" y="4812517"/>
            <a:ext cx="240892" cy="157112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2.1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1" name="Google Shape;421;p8"/>
          <p:cNvSpPr/>
          <p:nvPr/>
        </p:nvSpPr>
        <p:spPr>
          <a:xfrm>
            <a:off x="1019907" y="2521750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2" name="Google Shape;422;p8"/>
          <p:cNvSpPr/>
          <p:nvPr/>
        </p:nvSpPr>
        <p:spPr>
          <a:xfrm>
            <a:off x="2057399" y="4172278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3" name="Google Shape;423;p8"/>
          <p:cNvSpPr/>
          <p:nvPr/>
        </p:nvSpPr>
        <p:spPr>
          <a:xfrm>
            <a:off x="1019908" y="2667000"/>
            <a:ext cx="3042138" cy="73269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8"/>
          <p:cNvSpPr/>
          <p:nvPr/>
        </p:nvSpPr>
        <p:spPr>
          <a:xfrm>
            <a:off x="2344354" y="4827821"/>
            <a:ext cx="1366000" cy="18759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8"/>
          <p:cNvSpPr/>
          <p:nvPr/>
        </p:nvSpPr>
        <p:spPr>
          <a:xfrm>
            <a:off x="2344358" y="5027117"/>
            <a:ext cx="1366000" cy="18759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8"/>
          <p:cNvSpPr/>
          <p:nvPr/>
        </p:nvSpPr>
        <p:spPr>
          <a:xfrm>
            <a:off x="2343743" y="5226414"/>
            <a:ext cx="480086" cy="172064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8"/>
          <p:cNvSpPr/>
          <p:nvPr/>
        </p:nvSpPr>
        <p:spPr>
          <a:xfrm>
            <a:off x="2343742" y="5389267"/>
            <a:ext cx="1014919" cy="179331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8"/>
          <p:cNvSpPr/>
          <p:nvPr/>
        </p:nvSpPr>
        <p:spPr>
          <a:xfrm>
            <a:off x="4572523" y="5051833"/>
            <a:ext cx="462538" cy="17458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8"/>
          <p:cNvSpPr/>
          <p:nvPr/>
        </p:nvSpPr>
        <p:spPr>
          <a:xfrm>
            <a:off x="2057400" y="4162578"/>
            <a:ext cx="3839308" cy="173413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8"/>
          <p:cNvSpPr/>
          <p:nvPr/>
        </p:nvSpPr>
        <p:spPr>
          <a:xfrm>
            <a:off x="2120813" y="5018056"/>
            <a:ext cx="240892" cy="157112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2.2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1" name="Google Shape;431;p8"/>
          <p:cNvSpPr/>
          <p:nvPr/>
        </p:nvSpPr>
        <p:spPr>
          <a:xfrm>
            <a:off x="2102851" y="5229285"/>
            <a:ext cx="240892" cy="157112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2.3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2" name="Google Shape;432;p8"/>
          <p:cNvSpPr/>
          <p:nvPr/>
        </p:nvSpPr>
        <p:spPr>
          <a:xfrm>
            <a:off x="2102851" y="5404982"/>
            <a:ext cx="240892" cy="157112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2.4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3" name="Google Shape;433;p8"/>
          <p:cNvSpPr/>
          <p:nvPr/>
        </p:nvSpPr>
        <p:spPr>
          <a:xfrm>
            <a:off x="4562900" y="5241366"/>
            <a:ext cx="240892" cy="157112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2.5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577" y="2022142"/>
            <a:ext cx="6830113" cy="4104338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9"/>
          <p:cNvSpPr txBox="1">
            <a:spLocks noGrp="1"/>
          </p:cNvSpPr>
          <p:nvPr>
            <p:ph type="body" idx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Ⅱ. 화면 내역</a:t>
            </a:r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3"/>
          </p:nvPr>
        </p:nvSpPr>
        <p:spPr>
          <a:xfrm>
            <a:off x="416494" y="570841"/>
            <a:ext cx="6191339" cy="288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소개 페이지</a:t>
            </a:r>
            <a:endParaRPr/>
          </a:p>
        </p:txBody>
      </p:sp>
      <p:sp>
        <p:nvSpPr>
          <p:cNvPr id="441" name="Google Shape;441;p9"/>
          <p:cNvSpPr txBox="1">
            <a:spLocks noGrp="1"/>
          </p:cNvSpPr>
          <p:nvPr>
            <p:ph type="body" idx="4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화면정의서</a:t>
            </a:r>
            <a:endParaRPr/>
          </a:p>
        </p:txBody>
      </p:sp>
      <p:sp>
        <p:nvSpPr>
          <p:cNvPr id="442" name="Google Shape;442;p9"/>
          <p:cNvSpPr txBox="1">
            <a:spLocks noGrp="1"/>
          </p:cNvSpPr>
          <p:nvPr>
            <p:ph type="body" idx="2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2. 소개 페이지</a:t>
            </a:r>
            <a:endParaRPr/>
          </a:p>
        </p:txBody>
      </p:sp>
      <p:graphicFrame>
        <p:nvGraphicFramePr>
          <p:cNvPr id="443" name="Google Shape;443;p9"/>
          <p:cNvGraphicFramePr/>
          <p:nvPr/>
        </p:nvGraphicFramePr>
        <p:xfrm>
          <a:off x="486975" y="11955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{DA52C884-0CA3-4B6D-9E0A-A3EDD5C1E804}</a:tableStyleId>
              </a:tblPr>
              <a:tblGrid>
                <a:gridCol w="84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화면ID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KEPAI200000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화면명</a:t>
                      </a:r>
                      <a:endParaRPr sz="10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소개 페이지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네비게이션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소개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화면개요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alibri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서비스 발단, 서비스 홍보 이미지</a:t>
                      </a:r>
                      <a:endParaRPr sz="10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44" name="Google Shape;444;p9"/>
          <p:cNvGraphicFramePr/>
          <p:nvPr/>
        </p:nvGraphicFramePr>
        <p:xfrm>
          <a:off x="7393862" y="193816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{DA52C884-0CA3-4B6D-9E0A-A3EDD5C1E804}</a:tableStyleId>
              </a:tblPr>
              <a:tblGrid>
                <a:gridCol w="9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9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6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*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 포털 서비스 소개 페이지</a:t>
                      </a:r>
                      <a:endParaRPr sz="7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6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서비스 이름 New Car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6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서비스 구상 게시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6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서비스의 취지에 알맞은 홍보용 이미지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6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이미지 넘기기 버튼</a:t>
                      </a: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6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algun Gothic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#</a:t>
                      </a:r>
                      <a:endParaRPr sz="1400" u="none" strike="noStrike" cap="none"/>
                    </a:p>
                  </a:txBody>
                  <a:tcPr marL="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endParaRPr sz="7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1750" marR="0" marT="53950" marB="53950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45" name="Google Shape;445;p9"/>
          <p:cNvSpPr/>
          <p:nvPr/>
        </p:nvSpPr>
        <p:spPr>
          <a:xfrm>
            <a:off x="3329940" y="2046360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6" name="Google Shape;446;p9"/>
          <p:cNvSpPr/>
          <p:nvPr/>
        </p:nvSpPr>
        <p:spPr>
          <a:xfrm>
            <a:off x="1801076" y="3027226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7" name="Google Shape;447;p9"/>
          <p:cNvSpPr/>
          <p:nvPr/>
        </p:nvSpPr>
        <p:spPr>
          <a:xfrm>
            <a:off x="4061155" y="3027226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8" name="Google Shape;448;p9"/>
          <p:cNvSpPr/>
          <p:nvPr/>
        </p:nvSpPr>
        <p:spPr>
          <a:xfrm>
            <a:off x="5128519" y="5938052"/>
            <a:ext cx="240892" cy="144000"/>
          </a:xfrm>
          <a:prstGeom prst="roundRect">
            <a:avLst>
              <a:gd name="adj" fmla="val 16667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9" name="Google Shape;449;p9"/>
          <p:cNvSpPr/>
          <p:nvPr/>
        </p:nvSpPr>
        <p:spPr>
          <a:xfrm>
            <a:off x="3329940" y="2179320"/>
            <a:ext cx="1120726" cy="51816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9"/>
          <p:cNvSpPr/>
          <p:nvPr/>
        </p:nvSpPr>
        <p:spPr>
          <a:xfrm>
            <a:off x="1801076" y="3176922"/>
            <a:ext cx="2199424" cy="288859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9"/>
          <p:cNvSpPr/>
          <p:nvPr/>
        </p:nvSpPr>
        <p:spPr>
          <a:xfrm>
            <a:off x="4064672" y="3176922"/>
            <a:ext cx="2799178" cy="236281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9"/>
          <p:cNvSpPr/>
          <p:nvPr/>
        </p:nvSpPr>
        <p:spPr>
          <a:xfrm>
            <a:off x="5128519" y="5642610"/>
            <a:ext cx="655061" cy="30099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9"/>
          <p:cNvSpPr/>
          <p:nvPr/>
        </p:nvSpPr>
        <p:spPr>
          <a:xfrm>
            <a:off x="7396437" y="6097546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89411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다음 페이지 계속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2924</Words>
  <Application>Microsoft Office PowerPoint</Application>
  <PresentationFormat>A4 용지(210x297mm)</PresentationFormat>
  <Paragraphs>1128</Paragraphs>
  <Slides>39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39</vt:i4>
      </vt:variant>
    </vt:vector>
  </HeadingPairs>
  <TitlesOfParts>
    <vt:vector size="45" baseType="lpstr">
      <vt:lpstr>맑은 고딕</vt:lpstr>
      <vt:lpstr>맑은 고딕</vt:lpstr>
      <vt:lpstr>Arial</vt:lpstr>
      <vt:lpstr>Calibri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병석</dc:creator>
  <cp:lastModifiedBy>user</cp:lastModifiedBy>
  <cp:revision>10</cp:revision>
  <dcterms:created xsi:type="dcterms:W3CDTF">2021-03-03T02:11:26Z</dcterms:created>
  <dcterms:modified xsi:type="dcterms:W3CDTF">2023-12-19T01:18:26Z</dcterms:modified>
</cp:coreProperties>
</file>